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77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</p:sldIdLst>
  <p:sldSz cy="5143500" cx="9144000"/>
  <p:notesSz cx="6858000" cy="9144000"/>
  <p:embeddedFontLst>
    <p:embeddedFont>
      <p:font typeface="Fira Sans Extra Condensed Medium"/>
      <p:regular r:id="rId28"/>
      <p:bold r:id="rId29"/>
      <p:italic r:id="rId30"/>
      <p:boldItalic r:id="rId31"/>
    </p:embeddedFont>
    <p:embeddedFont>
      <p:font typeface="Roboto Condensed"/>
      <p:regular r:id="rId32"/>
      <p:bold r:id="rId33"/>
      <p:italic r:id="rId34"/>
      <p:boldItalic r:id="rId35"/>
    </p:embeddedFont>
    <p:embeddedFont>
      <p:font typeface="Roboto Condensed Light"/>
      <p:regular r:id="rId36"/>
      <p:bold r:id="rId37"/>
      <p:italic r:id="rId38"/>
      <p:boldItalic r:id="rId39"/>
    </p:embeddedFont>
    <p:embeddedFont>
      <p:font typeface="Bahiana"/>
      <p:regular r:id="rId40"/>
    </p:embeddedFont>
    <p:embeddedFont>
      <p:font typeface="Barlow Semi Condensed"/>
      <p:regular r:id="rId41"/>
      <p:bold r:id="rId42"/>
      <p:italic r:id="rId43"/>
      <p:boldItalic r:id="rId44"/>
    </p:embeddedFont>
    <p:embeddedFont>
      <p:font typeface="Roboto Slab Regular"/>
      <p:regular r:id="rId45"/>
      <p:bold r:id="rId46"/>
    </p:embeddedFont>
    <p:embeddedFont>
      <p:font typeface="Barlow Semi Condensed SemiBold"/>
      <p:regular r:id="rId47"/>
      <p:bold r:id="rId48"/>
      <p:italic r:id="rId49"/>
      <p:boldItalic r:id="rId5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Bahiana-regular.fntdata"/><Relationship Id="rId42" Type="http://schemas.openxmlformats.org/officeDocument/2006/relationships/font" Target="fonts/BarlowSemiCondensed-bold.fntdata"/><Relationship Id="rId41" Type="http://schemas.openxmlformats.org/officeDocument/2006/relationships/font" Target="fonts/BarlowSemiCondensed-regular.fntdata"/><Relationship Id="rId44" Type="http://schemas.openxmlformats.org/officeDocument/2006/relationships/font" Target="fonts/BarlowSemiCondensed-boldItalic.fntdata"/><Relationship Id="rId43" Type="http://schemas.openxmlformats.org/officeDocument/2006/relationships/font" Target="fonts/BarlowSemiCondensed-italic.fntdata"/><Relationship Id="rId46" Type="http://schemas.openxmlformats.org/officeDocument/2006/relationships/font" Target="fonts/RobotoSlabRegular-bold.fntdata"/><Relationship Id="rId45" Type="http://schemas.openxmlformats.org/officeDocument/2006/relationships/font" Target="fonts/RobotoSlabRegular-regular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font" Target="fonts/BarlowSemiCondensedSemiBold-bold.fntdata"/><Relationship Id="rId47" Type="http://schemas.openxmlformats.org/officeDocument/2006/relationships/font" Target="fonts/BarlowSemiCondensedSemiBold-regular.fntdata"/><Relationship Id="rId49" Type="http://schemas.openxmlformats.org/officeDocument/2006/relationships/font" Target="fonts/BarlowSemiCondensedSemiBold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FiraSansExtraCondensedMedium-boldItalic.fntdata"/><Relationship Id="rId30" Type="http://schemas.openxmlformats.org/officeDocument/2006/relationships/font" Target="fonts/FiraSansExtraCondensedMedium-italic.fntdata"/><Relationship Id="rId33" Type="http://schemas.openxmlformats.org/officeDocument/2006/relationships/font" Target="fonts/RobotoCondensed-bold.fntdata"/><Relationship Id="rId32" Type="http://schemas.openxmlformats.org/officeDocument/2006/relationships/font" Target="fonts/RobotoCondensed-regular.fntdata"/><Relationship Id="rId35" Type="http://schemas.openxmlformats.org/officeDocument/2006/relationships/font" Target="fonts/RobotoCondensed-boldItalic.fntdata"/><Relationship Id="rId34" Type="http://schemas.openxmlformats.org/officeDocument/2006/relationships/font" Target="fonts/RobotoCondensed-italic.fntdata"/><Relationship Id="rId37" Type="http://schemas.openxmlformats.org/officeDocument/2006/relationships/font" Target="fonts/RobotoCondensedLight-bold.fntdata"/><Relationship Id="rId36" Type="http://schemas.openxmlformats.org/officeDocument/2006/relationships/font" Target="fonts/RobotoCondensedLight-regular.fntdata"/><Relationship Id="rId39" Type="http://schemas.openxmlformats.org/officeDocument/2006/relationships/font" Target="fonts/RobotoCondensedLight-boldItalic.fntdata"/><Relationship Id="rId38" Type="http://schemas.openxmlformats.org/officeDocument/2006/relationships/font" Target="fonts/RobotoCondensedLight-italic.fntdata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font" Target="fonts/FiraSansExtraCondensedMedium-regular.fntdata"/><Relationship Id="rId27" Type="http://schemas.openxmlformats.org/officeDocument/2006/relationships/slide" Target="slides/slide23.xml"/><Relationship Id="rId29" Type="http://schemas.openxmlformats.org/officeDocument/2006/relationships/font" Target="fonts/FiraSansExtraCondensedMedium-bold.fntdata"/><Relationship Id="rId50" Type="http://schemas.openxmlformats.org/officeDocument/2006/relationships/font" Target="fonts/BarlowSemiCondensedSemiBold-boldItalic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6bd56c9061_0_7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6bd56c9061_0_7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86df38130f_9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0" name="Google Shape;620;g86df38130f_9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86df38130f_9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2" name="Google Shape;672;g86df38130f_9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g86df38130f_4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9" name="Google Shape;709;g86df38130f_4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g86df38130f_4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9" name="Google Shape;719;g86df38130f_4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g6bd56c9061_0_22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3" name="Google Shape;743;g6bd56c9061_0_2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g86df38130f_8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3" name="Google Shape;813;g86df38130f_8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g86df38130f_7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1" name="Google Shape;821;g86df38130f_7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6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g86df38130f_7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8" name="Google Shape;838;g86df38130f_7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g86df38130f_7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5" name="Google Shape;845;g86df38130f_7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3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g86df38130f_6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5" name="Google Shape;885;g86df38130f_6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6be81bf08b_0_120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6be81bf08b_0_120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g86df38130f_6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3" name="Google Shape;893;g86df38130f_6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g86df38130f_6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0" name="Google Shape;910;g86df38130f_6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3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Google Shape;924;g86df38130f_6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5" name="Google Shape;925;g86df38130f_6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4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g6b20e22304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6" name="Google Shape;936;g6b20e22304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6ba96a1c45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6ba96a1c45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6bd56c9061_0_7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6bd56c9061_0_7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6b20e22304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6b20e22304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6bd56c9061_0_9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6bd56c9061_0_9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75c7a8d047_1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Google Shape;555;g75c7a8d047_1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70c1df8b91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9" name="Google Shape;579;g70c1df8b91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86df38130f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7" name="Google Shape;587;g86df38130f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idx="1" type="subTitle"/>
          </p:nvPr>
        </p:nvSpPr>
        <p:spPr>
          <a:xfrm>
            <a:off x="1728150" y="2671650"/>
            <a:ext cx="56877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10" name="Google Shape;10;p2"/>
          <p:cNvSpPr txBox="1"/>
          <p:nvPr>
            <p:ph type="ctrTitle"/>
          </p:nvPr>
        </p:nvSpPr>
        <p:spPr>
          <a:xfrm>
            <a:off x="1728150" y="1894050"/>
            <a:ext cx="5687700" cy="9045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9pPr>
          </a:lstStyle>
          <a:p/>
        </p:txBody>
      </p:sp>
      <p:grpSp>
        <p:nvGrpSpPr>
          <p:cNvPr id="11" name="Google Shape;11;p2"/>
          <p:cNvGrpSpPr/>
          <p:nvPr/>
        </p:nvGrpSpPr>
        <p:grpSpPr>
          <a:xfrm>
            <a:off x="-364043" y="-78921"/>
            <a:ext cx="2605500" cy="1446850"/>
            <a:chOff x="310975" y="334050"/>
            <a:chExt cx="2605500" cy="1446850"/>
          </a:xfrm>
        </p:grpSpPr>
        <p:sp>
          <p:nvSpPr>
            <p:cNvPr id="12" name="Google Shape;12;p2"/>
            <p:cNvSpPr/>
            <p:nvPr/>
          </p:nvSpPr>
          <p:spPr>
            <a:xfrm>
              <a:off x="3109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5935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8761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11587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14413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17239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20065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22891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25717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28543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3109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5935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8761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11587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14413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17239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20065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22891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25717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28543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3109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5935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8761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11587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14413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17239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20065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22891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25717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28543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3109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5935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8761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11587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14413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17239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20065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22891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25717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28543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3109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5935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8761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11587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14413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17239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20065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22891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25717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28543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3109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5935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8761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11587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14413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17239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20065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22891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25717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28543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2" name="Google Shape;72;p2"/>
          <p:cNvSpPr/>
          <p:nvPr/>
        </p:nvSpPr>
        <p:spPr>
          <a:xfrm>
            <a:off x="-67525" y="-66775"/>
            <a:ext cx="9326125" cy="5245250"/>
          </a:xfrm>
          <a:custGeom>
            <a:rect b="b" l="l" r="r" t="t"/>
            <a:pathLst>
              <a:path extrusionOk="0" h="209810" w="373045">
                <a:moveTo>
                  <a:pt x="0" y="82749"/>
                </a:moveTo>
                <a:lnTo>
                  <a:pt x="107166" y="209810"/>
                </a:lnTo>
                <a:lnTo>
                  <a:pt x="373045" y="101288"/>
                </a:lnTo>
                <a:lnTo>
                  <a:pt x="328280" y="0"/>
                </a:lnTo>
              </a:path>
            </a:pathLst>
          </a:cu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1"/>
          <p:cNvSpPr txBox="1"/>
          <p:nvPr>
            <p:ph idx="1" type="subTitle"/>
          </p:nvPr>
        </p:nvSpPr>
        <p:spPr>
          <a:xfrm>
            <a:off x="1734975" y="3204600"/>
            <a:ext cx="5674200" cy="59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79" name="Google Shape;279;p11"/>
          <p:cNvSpPr txBox="1"/>
          <p:nvPr>
            <p:ph hasCustomPrompt="1" type="title"/>
          </p:nvPr>
        </p:nvSpPr>
        <p:spPr>
          <a:xfrm>
            <a:off x="720000" y="1321725"/>
            <a:ext cx="77040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Char char="+"/>
              <a:defRPr sz="9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Char char="+"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Char char="+"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Char char="+"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Char char="+"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Char char="+"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Char char="+"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Char char="+"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Char char="+"/>
              <a:defRPr sz="12000"/>
            </a:lvl9pPr>
          </a:lstStyle>
          <a:p>
            <a:r>
              <a:t>xx%</a:t>
            </a:r>
          </a:p>
        </p:txBody>
      </p:sp>
      <p:sp>
        <p:nvSpPr>
          <p:cNvPr id="280" name="Google Shape;280;p11"/>
          <p:cNvSpPr/>
          <p:nvPr/>
        </p:nvSpPr>
        <p:spPr>
          <a:xfrm rot="10800000">
            <a:off x="-112925" y="0"/>
            <a:ext cx="9360025" cy="1927400"/>
          </a:xfrm>
          <a:custGeom>
            <a:rect b="b" l="l" r="r" t="t"/>
            <a:pathLst>
              <a:path extrusionOk="0" h="77096" w="374401">
                <a:moveTo>
                  <a:pt x="0" y="0"/>
                </a:moveTo>
                <a:lnTo>
                  <a:pt x="41826" y="77096"/>
                </a:lnTo>
                <a:lnTo>
                  <a:pt x="374401" y="41826"/>
                </a:lnTo>
              </a:path>
            </a:pathLst>
          </a:cu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able of contents">
  <p:cSld name="CUSTOM"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2"/>
          <p:cNvSpPr/>
          <p:nvPr/>
        </p:nvSpPr>
        <p:spPr>
          <a:xfrm>
            <a:off x="-68700" y="-52400"/>
            <a:ext cx="3328475" cy="5212300"/>
          </a:xfrm>
          <a:custGeom>
            <a:rect b="b" l="l" r="r" t="t"/>
            <a:pathLst>
              <a:path extrusionOk="0" h="208492" w="133139">
                <a:moveTo>
                  <a:pt x="847" y="0"/>
                </a:moveTo>
                <a:lnTo>
                  <a:pt x="133139" y="128058"/>
                </a:lnTo>
                <a:lnTo>
                  <a:pt x="115359" y="171450"/>
                </a:lnTo>
                <a:lnTo>
                  <a:pt x="0" y="208492"/>
                </a:lnTo>
              </a:path>
            </a:pathLst>
          </a:cu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83" name="Google Shape;283;p12"/>
          <p:cNvSpPr/>
          <p:nvPr/>
        </p:nvSpPr>
        <p:spPr>
          <a:xfrm>
            <a:off x="7069775" y="0"/>
            <a:ext cx="2074200" cy="51435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12"/>
          <p:cNvSpPr txBox="1"/>
          <p:nvPr>
            <p:ph type="ctrTitle"/>
          </p:nvPr>
        </p:nvSpPr>
        <p:spPr>
          <a:xfrm>
            <a:off x="2271096" y="670575"/>
            <a:ext cx="46311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b="0"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85" name="Google Shape;285;p12"/>
          <p:cNvSpPr txBox="1"/>
          <p:nvPr>
            <p:ph hasCustomPrompt="1" idx="2" type="title"/>
          </p:nvPr>
        </p:nvSpPr>
        <p:spPr>
          <a:xfrm>
            <a:off x="6541575" y="643275"/>
            <a:ext cx="1770600" cy="900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600"/>
              <a:buNone/>
              <a:defRPr b="0" sz="6000">
                <a:solidFill>
                  <a:srgbClr val="F3F3F3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86" name="Google Shape;286;p12"/>
          <p:cNvSpPr txBox="1"/>
          <p:nvPr>
            <p:ph idx="3" type="ctrTitle"/>
          </p:nvPr>
        </p:nvSpPr>
        <p:spPr>
          <a:xfrm>
            <a:off x="2271096" y="1712750"/>
            <a:ext cx="46311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b="0"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87" name="Google Shape;287;p12"/>
          <p:cNvSpPr txBox="1"/>
          <p:nvPr>
            <p:ph hasCustomPrompt="1" idx="4" type="title"/>
          </p:nvPr>
        </p:nvSpPr>
        <p:spPr>
          <a:xfrm>
            <a:off x="6541575" y="1685436"/>
            <a:ext cx="1770600" cy="900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600"/>
              <a:buNone/>
              <a:defRPr b="0" sz="6000">
                <a:solidFill>
                  <a:srgbClr val="F3F3F3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88" name="Google Shape;288;p12"/>
          <p:cNvSpPr txBox="1"/>
          <p:nvPr>
            <p:ph idx="5" type="ctrTitle"/>
          </p:nvPr>
        </p:nvSpPr>
        <p:spPr>
          <a:xfrm>
            <a:off x="2271096" y="2754925"/>
            <a:ext cx="46311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b="0"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89" name="Google Shape;289;p12"/>
          <p:cNvSpPr txBox="1"/>
          <p:nvPr>
            <p:ph hasCustomPrompt="1" idx="6" type="title"/>
          </p:nvPr>
        </p:nvSpPr>
        <p:spPr>
          <a:xfrm>
            <a:off x="6541575" y="2727590"/>
            <a:ext cx="1770600" cy="900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600"/>
              <a:buNone/>
              <a:defRPr b="0" sz="6000">
                <a:solidFill>
                  <a:srgbClr val="F3F3F3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90" name="Google Shape;290;p12"/>
          <p:cNvSpPr txBox="1"/>
          <p:nvPr>
            <p:ph idx="7" type="ctrTitle"/>
          </p:nvPr>
        </p:nvSpPr>
        <p:spPr>
          <a:xfrm>
            <a:off x="2271142" y="3797100"/>
            <a:ext cx="4631100" cy="58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b="0"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1" name="Google Shape;291;p12"/>
          <p:cNvSpPr txBox="1"/>
          <p:nvPr>
            <p:ph hasCustomPrompt="1" idx="8" type="title"/>
          </p:nvPr>
        </p:nvSpPr>
        <p:spPr>
          <a:xfrm>
            <a:off x="6541575" y="3774175"/>
            <a:ext cx="1770600" cy="900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600"/>
              <a:buNone/>
              <a:defRPr b="0" sz="6000">
                <a:solidFill>
                  <a:srgbClr val="F3F3F3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92" name="Google Shape;292;p12"/>
          <p:cNvSpPr txBox="1"/>
          <p:nvPr>
            <p:ph idx="1" type="subTitle"/>
          </p:nvPr>
        </p:nvSpPr>
        <p:spPr>
          <a:xfrm flipH="1">
            <a:off x="2640750" y="4165950"/>
            <a:ext cx="4261500" cy="43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3" name="Google Shape;293;p12"/>
          <p:cNvSpPr txBox="1"/>
          <p:nvPr>
            <p:ph idx="9" type="subTitle"/>
          </p:nvPr>
        </p:nvSpPr>
        <p:spPr>
          <a:xfrm flipH="1">
            <a:off x="2640676" y="3127425"/>
            <a:ext cx="4261500" cy="43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4" name="Google Shape;294;p12"/>
          <p:cNvSpPr txBox="1"/>
          <p:nvPr>
            <p:ph idx="13" type="subTitle"/>
          </p:nvPr>
        </p:nvSpPr>
        <p:spPr>
          <a:xfrm flipH="1">
            <a:off x="2640750" y="2081100"/>
            <a:ext cx="4261500" cy="43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5" name="Google Shape;295;p12"/>
          <p:cNvSpPr txBox="1"/>
          <p:nvPr>
            <p:ph idx="14" type="subTitle"/>
          </p:nvPr>
        </p:nvSpPr>
        <p:spPr>
          <a:xfrm flipH="1">
            <a:off x="2640750" y="1034775"/>
            <a:ext cx="4261500" cy="43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long list">
  <p:cSld name="CUSTOM_8">
    <p:bg>
      <p:bgPr>
        <a:solidFill>
          <a:srgbClr val="434343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13"/>
          <p:cNvSpPr txBox="1"/>
          <p:nvPr>
            <p:ph idx="1" type="body"/>
          </p:nvPr>
        </p:nvSpPr>
        <p:spPr>
          <a:xfrm>
            <a:off x="720050" y="1426225"/>
            <a:ext cx="7703700" cy="311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AutoNum type="arabicPeriod"/>
              <a:defRPr sz="1200">
                <a:solidFill>
                  <a:srgbClr val="F3F3F3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Muli Regular"/>
              <a:buAutoNum type="alphaLcPeriod"/>
              <a:defRPr>
                <a:solidFill>
                  <a:srgbClr val="F3F3F3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Muli Regular"/>
              <a:buAutoNum type="romanLcPeriod"/>
              <a:defRPr>
                <a:solidFill>
                  <a:srgbClr val="F3F3F3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Muli Regular"/>
              <a:buAutoNum type="arabicPeriod"/>
              <a:defRPr>
                <a:solidFill>
                  <a:srgbClr val="F3F3F3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Muli Regular"/>
              <a:buAutoNum type="alphaLcPeriod"/>
              <a:defRPr>
                <a:solidFill>
                  <a:srgbClr val="F3F3F3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Muli Regular"/>
              <a:buAutoNum type="romanLcPeriod"/>
              <a:defRPr>
                <a:solidFill>
                  <a:srgbClr val="F3F3F3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Muli Regular"/>
              <a:buAutoNum type="arabicPeriod"/>
              <a:defRPr>
                <a:solidFill>
                  <a:srgbClr val="F3F3F3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Muli Regular"/>
              <a:buAutoNum type="alphaLcPeriod"/>
              <a:defRPr>
                <a:solidFill>
                  <a:srgbClr val="F3F3F3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rgbClr val="F3F3F3"/>
              </a:buClr>
              <a:buSzPts val="1100"/>
              <a:buFont typeface="Muli Regular"/>
              <a:buAutoNum type="romanLcPeriod"/>
              <a:defRPr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298" name="Google Shape;298;p13"/>
          <p:cNvSpPr txBox="1"/>
          <p:nvPr>
            <p:ph type="ctrTitle"/>
          </p:nvPr>
        </p:nvSpPr>
        <p:spPr>
          <a:xfrm>
            <a:off x="720050" y="359450"/>
            <a:ext cx="3214200" cy="8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b="0" sz="2400">
                <a:solidFill>
                  <a:srgbClr val="F3F3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title">
  <p:cSld name="MAIN_POINT_1"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14"/>
          <p:cNvSpPr/>
          <p:nvPr/>
        </p:nvSpPr>
        <p:spPr>
          <a:xfrm>
            <a:off x="-14900" y="500"/>
            <a:ext cx="9283400" cy="4927725"/>
          </a:xfrm>
          <a:custGeom>
            <a:rect b="b" l="l" r="r" t="t"/>
            <a:pathLst>
              <a:path extrusionOk="0" h="197109" w="371336">
                <a:moveTo>
                  <a:pt x="371336" y="100762"/>
                </a:moveTo>
                <a:lnTo>
                  <a:pt x="0" y="197109"/>
                </a:lnTo>
                <a:lnTo>
                  <a:pt x="57607" y="0"/>
                </a:lnTo>
              </a:path>
            </a:pathLst>
          </a:cu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01" name="Google Shape;301;p14"/>
          <p:cNvSpPr txBox="1"/>
          <p:nvPr>
            <p:ph type="title"/>
          </p:nvPr>
        </p:nvSpPr>
        <p:spPr>
          <a:xfrm>
            <a:off x="1354950" y="1846850"/>
            <a:ext cx="6534000" cy="144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b="0"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design ">
  <p:cSld name="TITLE_ONLY_1"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15"/>
          <p:cNvSpPr txBox="1"/>
          <p:nvPr>
            <p:ph type="ctrTitle"/>
          </p:nvPr>
        </p:nvSpPr>
        <p:spPr>
          <a:xfrm>
            <a:off x="720050" y="359450"/>
            <a:ext cx="3214200" cy="8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0"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grpSp>
        <p:nvGrpSpPr>
          <p:cNvPr id="304" name="Google Shape;304;p15"/>
          <p:cNvGrpSpPr/>
          <p:nvPr/>
        </p:nvGrpSpPr>
        <p:grpSpPr>
          <a:xfrm rot="5400000">
            <a:off x="8186507" y="4182606"/>
            <a:ext cx="627300" cy="1446850"/>
            <a:chOff x="6656382" y="-78921"/>
            <a:chExt cx="627300" cy="1446850"/>
          </a:xfrm>
        </p:grpSpPr>
        <p:sp>
          <p:nvSpPr>
            <p:cNvPr id="305" name="Google Shape;305;p15"/>
            <p:cNvSpPr/>
            <p:nvPr/>
          </p:nvSpPr>
          <p:spPr>
            <a:xfrm>
              <a:off x="6656382" y="13058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15"/>
            <p:cNvSpPr/>
            <p:nvPr/>
          </p:nvSpPr>
          <p:spPr>
            <a:xfrm>
              <a:off x="6656382" y="10288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15"/>
            <p:cNvSpPr/>
            <p:nvPr/>
          </p:nvSpPr>
          <p:spPr>
            <a:xfrm>
              <a:off x="6656382" y="7519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15"/>
            <p:cNvSpPr/>
            <p:nvPr/>
          </p:nvSpPr>
          <p:spPr>
            <a:xfrm>
              <a:off x="6656382" y="4749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15"/>
            <p:cNvSpPr/>
            <p:nvPr/>
          </p:nvSpPr>
          <p:spPr>
            <a:xfrm>
              <a:off x="6656382" y="1980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15"/>
            <p:cNvSpPr/>
            <p:nvPr/>
          </p:nvSpPr>
          <p:spPr>
            <a:xfrm>
              <a:off x="6656382" y="-78921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15"/>
            <p:cNvSpPr/>
            <p:nvPr/>
          </p:nvSpPr>
          <p:spPr>
            <a:xfrm>
              <a:off x="6938982" y="13058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15"/>
            <p:cNvSpPr/>
            <p:nvPr/>
          </p:nvSpPr>
          <p:spPr>
            <a:xfrm>
              <a:off x="6938982" y="10288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15"/>
            <p:cNvSpPr/>
            <p:nvPr/>
          </p:nvSpPr>
          <p:spPr>
            <a:xfrm>
              <a:off x="6938982" y="7519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15"/>
            <p:cNvSpPr/>
            <p:nvPr/>
          </p:nvSpPr>
          <p:spPr>
            <a:xfrm>
              <a:off x="6938982" y="4749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15"/>
            <p:cNvSpPr/>
            <p:nvPr/>
          </p:nvSpPr>
          <p:spPr>
            <a:xfrm>
              <a:off x="6938982" y="1980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15"/>
            <p:cNvSpPr/>
            <p:nvPr/>
          </p:nvSpPr>
          <p:spPr>
            <a:xfrm>
              <a:off x="6938982" y="-78921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15"/>
            <p:cNvSpPr/>
            <p:nvPr/>
          </p:nvSpPr>
          <p:spPr>
            <a:xfrm>
              <a:off x="7221582" y="13058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15"/>
            <p:cNvSpPr/>
            <p:nvPr/>
          </p:nvSpPr>
          <p:spPr>
            <a:xfrm>
              <a:off x="7221582" y="10288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15"/>
            <p:cNvSpPr/>
            <p:nvPr/>
          </p:nvSpPr>
          <p:spPr>
            <a:xfrm>
              <a:off x="7221582" y="7519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15"/>
            <p:cNvSpPr/>
            <p:nvPr/>
          </p:nvSpPr>
          <p:spPr>
            <a:xfrm>
              <a:off x="7221582" y="4749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15"/>
            <p:cNvSpPr/>
            <p:nvPr/>
          </p:nvSpPr>
          <p:spPr>
            <a:xfrm>
              <a:off x="7221582" y="1980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15"/>
            <p:cNvSpPr/>
            <p:nvPr/>
          </p:nvSpPr>
          <p:spPr>
            <a:xfrm>
              <a:off x="7221582" y="-78921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3" name="Google Shape;323;p15"/>
          <p:cNvSpPr/>
          <p:nvPr/>
        </p:nvSpPr>
        <p:spPr>
          <a:xfrm>
            <a:off x="-255775" y="0"/>
            <a:ext cx="9502875" cy="2419200"/>
          </a:xfrm>
          <a:custGeom>
            <a:rect b="b" l="l" r="r" t="t"/>
            <a:pathLst>
              <a:path extrusionOk="0" h="96768" w="380115">
                <a:moveTo>
                  <a:pt x="380115" y="77096"/>
                </a:moveTo>
                <a:lnTo>
                  <a:pt x="338289" y="0"/>
                </a:lnTo>
                <a:lnTo>
                  <a:pt x="0" y="96768"/>
                </a:lnTo>
              </a:path>
            </a:pathLst>
          </a:cu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design 1">
  <p:cSld name="TITLE_ONLY_2"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16"/>
          <p:cNvSpPr txBox="1"/>
          <p:nvPr>
            <p:ph type="ctrTitle"/>
          </p:nvPr>
        </p:nvSpPr>
        <p:spPr>
          <a:xfrm>
            <a:off x="720050" y="359450"/>
            <a:ext cx="3214200" cy="8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0"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grpSp>
        <p:nvGrpSpPr>
          <p:cNvPr id="326" name="Google Shape;326;p16"/>
          <p:cNvGrpSpPr/>
          <p:nvPr/>
        </p:nvGrpSpPr>
        <p:grpSpPr>
          <a:xfrm rot="5400000">
            <a:off x="8186507" y="4182606"/>
            <a:ext cx="627300" cy="1446850"/>
            <a:chOff x="6656382" y="-78921"/>
            <a:chExt cx="627300" cy="1446850"/>
          </a:xfrm>
        </p:grpSpPr>
        <p:sp>
          <p:nvSpPr>
            <p:cNvPr id="327" name="Google Shape;327;p16"/>
            <p:cNvSpPr/>
            <p:nvPr/>
          </p:nvSpPr>
          <p:spPr>
            <a:xfrm>
              <a:off x="6656382" y="13058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16"/>
            <p:cNvSpPr/>
            <p:nvPr/>
          </p:nvSpPr>
          <p:spPr>
            <a:xfrm>
              <a:off x="6656382" y="10288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16"/>
            <p:cNvSpPr/>
            <p:nvPr/>
          </p:nvSpPr>
          <p:spPr>
            <a:xfrm>
              <a:off x="6656382" y="7519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16"/>
            <p:cNvSpPr/>
            <p:nvPr/>
          </p:nvSpPr>
          <p:spPr>
            <a:xfrm>
              <a:off x="6656382" y="4749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16"/>
            <p:cNvSpPr/>
            <p:nvPr/>
          </p:nvSpPr>
          <p:spPr>
            <a:xfrm>
              <a:off x="6656382" y="1980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16"/>
            <p:cNvSpPr/>
            <p:nvPr/>
          </p:nvSpPr>
          <p:spPr>
            <a:xfrm>
              <a:off x="6656382" y="-78921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16"/>
            <p:cNvSpPr/>
            <p:nvPr/>
          </p:nvSpPr>
          <p:spPr>
            <a:xfrm>
              <a:off x="6938982" y="13058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16"/>
            <p:cNvSpPr/>
            <p:nvPr/>
          </p:nvSpPr>
          <p:spPr>
            <a:xfrm>
              <a:off x="6938982" y="10288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16"/>
            <p:cNvSpPr/>
            <p:nvPr/>
          </p:nvSpPr>
          <p:spPr>
            <a:xfrm>
              <a:off x="6938982" y="7519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16"/>
            <p:cNvSpPr/>
            <p:nvPr/>
          </p:nvSpPr>
          <p:spPr>
            <a:xfrm>
              <a:off x="6938982" y="4749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16"/>
            <p:cNvSpPr/>
            <p:nvPr/>
          </p:nvSpPr>
          <p:spPr>
            <a:xfrm>
              <a:off x="6938982" y="1980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16"/>
            <p:cNvSpPr/>
            <p:nvPr/>
          </p:nvSpPr>
          <p:spPr>
            <a:xfrm>
              <a:off x="6938982" y="-78921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16"/>
            <p:cNvSpPr/>
            <p:nvPr/>
          </p:nvSpPr>
          <p:spPr>
            <a:xfrm>
              <a:off x="7221582" y="13058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16"/>
            <p:cNvSpPr/>
            <p:nvPr/>
          </p:nvSpPr>
          <p:spPr>
            <a:xfrm>
              <a:off x="7221582" y="10288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16"/>
            <p:cNvSpPr/>
            <p:nvPr/>
          </p:nvSpPr>
          <p:spPr>
            <a:xfrm>
              <a:off x="7221582" y="7519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16"/>
            <p:cNvSpPr/>
            <p:nvPr/>
          </p:nvSpPr>
          <p:spPr>
            <a:xfrm>
              <a:off x="7221582" y="4749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16"/>
            <p:cNvSpPr/>
            <p:nvPr/>
          </p:nvSpPr>
          <p:spPr>
            <a:xfrm>
              <a:off x="7221582" y="1980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16"/>
            <p:cNvSpPr/>
            <p:nvPr/>
          </p:nvSpPr>
          <p:spPr>
            <a:xfrm>
              <a:off x="7221582" y="-78921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5" name="Google Shape;345;p16"/>
          <p:cNvSpPr/>
          <p:nvPr/>
        </p:nvSpPr>
        <p:spPr>
          <a:xfrm>
            <a:off x="-112925" y="3233575"/>
            <a:ext cx="9360025" cy="1927400"/>
          </a:xfrm>
          <a:custGeom>
            <a:rect b="b" l="l" r="r" t="t"/>
            <a:pathLst>
              <a:path extrusionOk="0" h="77096" w="374401">
                <a:moveTo>
                  <a:pt x="0" y="0"/>
                </a:moveTo>
                <a:lnTo>
                  <a:pt x="41826" y="77096"/>
                </a:lnTo>
                <a:lnTo>
                  <a:pt x="374401" y="41826"/>
                </a:lnTo>
              </a:path>
            </a:pathLst>
          </a:cu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design 2">
  <p:cSld name="TITLE_ONLY_2_1_2"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17"/>
          <p:cNvSpPr txBox="1"/>
          <p:nvPr>
            <p:ph type="ctrTitle"/>
          </p:nvPr>
        </p:nvSpPr>
        <p:spPr>
          <a:xfrm>
            <a:off x="720050" y="359450"/>
            <a:ext cx="3214200" cy="8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0"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grpSp>
        <p:nvGrpSpPr>
          <p:cNvPr id="348" name="Google Shape;348;p17"/>
          <p:cNvGrpSpPr/>
          <p:nvPr/>
        </p:nvGrpSpPr>
        <p:grpSpPr>
          <a:xfrm rot="5400000">
            <a:off x="8186507" y="4182606"/>
            <a:ext cx="627300" cy="1446850"/>
            <a:chOff x="6656382" y="-78921"/>
            <a:chExt cx="627300" cy="1446850"/>
          </a:xfrm>
        </p:grpSpPr>
        <p:sp>
          <p:nvSpPr>
            <p:cNvPr id="349" name="Google Shape;349;p17"/>
            <p:cNvSpPr/>
            <p:nvPr/>
          </p:nvSpPr>
          <p:spPr>
            <a:xfrm>
              <a:off x="6656382" y="13058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17"/>
            <p:cNvSpPr/>
            <p:nvPr/>
          </p:nvSpPr>
          <p:spPr>
            <a:xfrm>
              <a:off x="6656382" y="10288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17"/>
            <p:cNvSpPr/>
            <p:nvPr/>
          </p:nvSpPr>
          <p:spPr>
            <a:xfrm>
              <a:off x="6656382" y="7519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17"/>
            <p:cNvSpPr/>
            <p:nvPr/>
          </p:nvSpPr>
          <p:spPr>
            <a:xfrm>
              <a:off x="6656382" y="4749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17"/>
            <p:cNvSpPr/>
            <p:nvPr/>
          </p:nvSpPr>
          <p:spPr>
            <a:xfrm>
              <a:off x="6656382" y="1980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17"/>
            <p:cNvSpPr/>
            <p:nvPr/>
          </p:nvSpPr>
          <p:spPr>
            <a:xfrm>
              <a:off x="6656382" y="-78921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17"/>
            <p:cNvSpPr/>
            <p:nvPr/>
          </p:nvSpPr>
          <p:spPr>
            <a:xfrm>
              <a:off x="6938982" y="13058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17"/>
            <p:cNvSpPr/>
            <p:nvPr/>
          </p:nvSpPr>
          <p:spPr>
            <a:xfrm>
              <a:off x="6938982" y="10288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17"/>
            <p:cNvSpPr/>
            <p:nvPr/>
          </p:nvSpPr>
          <p:spPr>
            <a:xfrm>
              <a:off x="6938982" y="7519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17"/>
            <p:cNvSpPr/>
            <p:nvPr/>
          </p:nvSpPr>
          <p:spPr>
            <a:xfrm>
              <a:off x="6938982" y="4749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17"/>
            <p:cNvSpPr/>
            <p:nvPr/>
          </p:nvSpPr>
          <p:spPr>
            <a:xfrm>
              <a:off x="6938982" y="1980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17"/>
            <p:cNvSpPr/>
            <p:nvPr/>
          </p:nvSpPr>
          <p:spPr>
            <a:xfrm>
              <a:off x="6938982" y="-78921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17"/>
            <p:cNvSpPr/>
            <p:nvPr/>
          </p:nvSpPr>
          <p:spPr>
            <a:xfrm>
              <a:off x="7221582" y="13058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17"/>
            <p:cNvSpPr/>
            <p:nvPr/>
          </p:nvSpPr>
          <p:spPr>
            <a:xfrm>
              <a:off x="7221582" y="10288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17"/>
            <p:cNvSpPr/>
            <p:nvPr/>
          </p:nvSpPr>
          <p:spPr>
            <a:xfrm>
              <a:off x="7221582" y="7519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17"/>
            <p:cNvSpPr/>
            <p:nvPr/>
          </p:nvSpPr>
          <p:spPr>
            <a:xfrm>
              <a:off x="7221582" y="4749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17"/>
            <p:cNvSpPr/>
            <p:nvPr/>
          </p:nvSpPr>
          <p:spPr>
            <a:xfrm>
              <a:off x="7221582" y="1980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17"/>
            <p:cNvSpPr/>
            <p:nvPr/>
          </p:nvSpPr>
          <p:spPr>
            <a:xfrm>
              <a:off x="7221582" y="-78921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7" name="Google Shape;367;p17"/>
          <p:cNvSpPr/>
          <p:nvPr/>
        </p:nvSpPr>
        <p:spPr>
          <a:xfrm>
            <a:off x="-157950" y="4149775"/>
            <a:ext cx="1808700" cy="1006100"/>
          </a:xfrm>
          <a:custGeom>
            <a:rect b="b" l="l" r="r" t="t"/>
            <a:pathLst>
              <a:path extrusionOk="0" h="40244" w="72348">
                <a:moveTo>
                  <a:pt x="0" y="4522"/>
                </a:moveTo>
                <a:lnTo>
                  <a:pt x="40244" y="0"/>
                </a:lnTo>
                <a:lnTo>
                  <a:pt x="72348" y="40244"/>
                </a:lnTo>
              </a:path>
            </a:pathLst>
          </a:cu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design 3">
  <p:cSld name="TITLE_ONLY_2_1_1"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18"/>
          <p:cNvSpPr txBox="1"/>
          <p:nvPr>
            <p:ph type="ctrTitle"/>
          </p:nvPr>
        </p:nvSpPr>
        <p:spPr>
          <a:xfrm>
            <a:off x="720050" y="359450"/>
            <a:ext cx="3214200" cy="8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0"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grpSp>
        <p:nvGrpSpPr>
          <p:cNvPr id="370" name="Google Shape;370;p18"/>
          <p:cNvGrpSpPr/>
          <p:nvPr/>
        </p:nvGrpSpPr>
        <p:grpSpPr>
          <a:xfrm rot="5400000">
            <a:off x="8186507" y="4182606"/>
            <a:ext cx="627300" cy="1446850"/>
            <a:chOff x="6656382" y="-78921"/>
            <a:chExt cx="627300" cy="1446850"/>
          </a:xfrm>
        </p:grpSpPr>
        <p:sp>
          <p:nvSpPr>
            <p:cNvPr id="371" name="Google Shape;371;p18"/>
            <p:cNvSpPr/>
            <p:nvPr/>
          </p:nvSpPr>
          <p:spPr>
            <a:xfrm>
              <a:off x="6656382" y="13058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18"/>
            <p:cNvSpPr/>
            <p:nvPr/>
          </p:nvSpPr>
          <p:spPr>
            <a:xfrm>
              <a:off x="6656382" y="10288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18"/>
            <p:cNvSpPr/>
            <p:nvPr/>
          </p:nvSpPr>
          <p:spPr>
            <a:xfrm>
              <a:off x="6656382" y="7519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18"/>
            <p:cNvSpPr/>
            <p:nvPr/>
          </p:nvSpPr>
          <p:spPr>
            <a:xfrm>
              <a:off x="6656382" y="4749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18"/>
            <p:cNvSpPr/>
            <p:nvPr/>
          </p:nvSpPr>
          <p:spPr>
            <a:xfrm>
              <a:off x="6656382" y="1980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18"/>
            <p:cNvSpPr/>
            <p:nvPr/>
          </p:nvSpPr>
          <p:spPr>
            <a:xfrm>
              <a:off x="6656382" y="-78921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18"/>
            <p:cNvSpPr/>
            <p:nvPr/>
          </p:nvSpPr>
          <p:spPr>
            <a:xfrm>
              <a:off x="6938982" y="13058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18"/>
            <p:cNvSpPr/>
            <p:nvPr/>
          </p:nvSpPr>
          <p:spPr>
            <a:xfrm>
              <a:off x="6938982" y="10288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18"/>
            <p:cNvSpPr/>
            <p:nvPr/>
          </p:nvSpPr>
          <p:spPr>
            <a:xfrm>
              <a:off x="6938982" y="7519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18"/>
            <p:cNvSpPr/>
            <p:nvPr/>
          </p:nvSpPr>
          <p:spPr>
            <a:xfrm>
              <a:off x="6938982" y="4749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18"/>
            <p:cNvSpPr/>
            <p:nvPr/>
          </p:nvSpPr>
          <p:spPr>
            <a:xfrm>
              <a:off x="6938982" y="1980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18"/>
            <p:cNvSpPr/>
            <p:nvPr/>
          </p:nvSpPr>
          <p:spPr>
            <a:xfrm>
              <a:off x="6938982" y="-78921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18"/>
            <p:cNvSpPr/>
            <p:nvPr/>
          </p:nvSpPr>
          <p:spPr>
            <a:xfrm>
              <a:off x="7221582" y="13058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18"/>
            <p:cNvSpPr/>
            <p:nvPr/>
          </p:nvSpPr>
          <p:spPr>
            <a:xfrm>
              <a:off x="7221582" y="10288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18"/>
            <p:cNvSpPr/>
            <p:nvPr/>
          </p:nvSpPr>
          <p:spPr>
            <a:xfrm>
              <a:off x="7221582" y="7519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18"/>
            <p:cNvSpPr/>
            <p:nvPr/>
          </p:nvSpPr>
          <p:spPr>
            <a:xfrm>
              <a:off x="7221582" y="4749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18"/>
            <p:cNvSpPr/>
            <p:nvPr/>
          </p:nvSpPr>
          <p:spPr>
            <a:xfrm>
              <a:off x="7221582" y="1980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18"/>
            <p:cNvSpPr/>
            <p:nvPr/>
          </p:nvSpPr>
          <p:spPr>
            <a:xfrm>
              <a:off x="7221582" y="-78921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9" name="Google Shape;389;p18"/>
          <p:cNvSpPr/>
          <p:nvPr/>
        </p:nvSpPr>
        <p:spPr>
          <a:xfrm rot="10800000">
            <a:off x="7346604" y="587"/>
            <a:ext cx="1808700" cy="1006100"/>
          </a:xfrm>
          <a:custGeom>
            <a:rect b="b" l="l" r="r" t="t"/>
            <a:pathLst>
              <a:path extrusionOk="0" h="40244" w="72348">
                <a:moveTo>
                  <a:pt x="0" y="4522"/>
                </a:moveTo>
                <a:lnTo>
                  <a:pt x="40244" y="0"/>
                </a:lnTo>
                <a:lnTo>
                  <a:pt x="72348" y="40244"/>
                </a:lnTo>
              </a:path>
            </a:pathLst>
          </a:cu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numbers">
  <p:cSld name="CUSTOM_8_1"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19"/>
          <p:cNvSpPr txBox="1"/>
          <p:nvPr>
            <p:ph idx="1" type="subTitle"/>
          </p:nvPr>
        </p:nvSpPr>
        <p:spPr>
          <a:xfrm>
            <a:off x="6183627" y="3865445"/>
            <a:ext cx="2240400" cy="67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392" name="Google Shape;392;p19"/>
          <p:cNvSpPr txBox="1"/>
          <p:nvPr>
            <p:ph hasCustomPrompt="1" type="title"/>
          </p:nvPr>
        </p:nvSpPr>
        <p:spPr>
          <a:xfrm>
            <a:off x="6183642" y="3511746"/>
            <a:ext cx="1703400" cy="353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393" name="Google Shape;393;p19"/>
          <p:cNvSpPr txBox="1"/>
          <p:nvPr>
            <p:ph idx="2" type="subTitle"/>
          </p:nvPr>
        </p:nvSpPr>
        <p:spPr>
          <a:xfrm>
            <a:off x="6183627" y="2706745"/>
            <a:ext cx="2240400" cy="67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394" name="Google Shape;394;p19"/>
          <p:cNvSpPr txBox="1"/>
          <p:nvPr>
            <p:ph hasCustomPrompt="1" idx="3" type="title"/>
          </p:nvPr>
        </p:nvSpPr>
        <p:spPr>
          <a:xfrm>
            <a:off x="6183642" y="2353046"/>
            <a:ext cx="1703400" cy="353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395" name="Google Shape;395;p19"/>
          <p:cNvSpPr txBox="1"/>
          <p:nvPr>
            <p:ph idx="4" type="subTitle"/>
          </p:nvPr>
        </p:nvSpPr>
        <p:spPr>
          <a:xfrm>
            <a:off x="6183627" y="1548045"/>
            <a:ext cx="2240400" cy="67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396" name="Google Shape;396;p19"/>
          <p:cNvSpPr txBox="1"/>
          <p:nvPr>
            <p:ph hasCustomPrompt="1" idx="5" type="title"/>
          </p:nvPr>
        </p:nvSpPr>
        <p:spPr>
          <a:xfrm>
            <a:off x="6183642" y="1194346"/>
            <a:ext cx="1703400" cy="353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397" name="Google Shape;397;p19"/>
          <p:cNvSpPr txBox="1"/>
          <p:nvPr>
            <p:ph idx="6" type="ctrTitle"/>
          </p:nvPr>
        </p:nvSpPr>
        <p:spPr>
          <a:xfrm>
            <a:off x="720050" y="359450"/>
            <a:ext cx="3214200" cy="8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0"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four columns">
  <p:cSld name="CUSTOM_1"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20"/>
          <p:cNvSpPr txBox="1"/>
          <p:nvPr>
            <p:ph idx="1" type="subTitle"/>
          </p:nvPr>
        </p:nvSpPr>
        <p:spPr>
          <a:xfrm>
            <a:off x="720000" y="1815425"/>
            <a:ext cx="2396700" cy="523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lvl="1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/>
        </p:txBody>
      </p:sp>
      <p:sp>
        <p:nvSpPr>
          <p:cNvPr id="400" name="Google Shape;400;p20"/>
          <p:cNvSpPr txBox="1"/>
          <p:nvPr>
            <p:ph idx="2" type="subTitle"/>
          </p:nvPr>
        </p:nvSpPr>
        <p:spPr>
          <a:xfrm>
            <a:off x="6027286" y="1815425"/>
            <a:ext cx="2396700" cy="523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/>
        </p:txBody>
      </p:sp>
      <p:sp>
        <p:nvSpPr>
          <p:cNvPr id="401" name="Google Shape;401;p20"/>
          <p:cNvSpPr txBox="1"/>
          <p:nvPr>
            <p:ph idx="3" type="subTitle"/>
          </p:nvPr>
        </p:nvSpPr>
        <p:spPr>
          <a:xfrm>
            <a:off x="720035" y="2156150"/>
            <a:ext cx="23967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402" name="Google Shape;402;p20"/>
          <p:cNvSpPr txBox="1"/>
          <p:nvPr>
            <p:ph idx="4" type="subTitle"/>
          </p:nvPr>
        </p:nvSpPr>
        <p:spPr>
          <a:xfrm>
            <a:off x="6027250" y="2156150"/>
            <a:ext cx="23967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403" name="Google Shape;403;p20"/>
          <p:cNvSpPr txBox="1"/>
          <p:nvPr>
            <p:ph idx="5" type="subTitle"/>
          </p:nvPr>
        </p:nvSpPr>
        <p:spPr>
          <a:xfrm>
            <a:off x="720000" y="3161582"/>
            <a:ext cx="2396700" cy="523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lvl="1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/>
        </p:txBody>
      </p:sp>
      <p:sp>
        <p:nvSpPr>
          <p:cNvPr id="404" name="Google Shape;404;p20"/>
          <p:cNvSpPr txBox="1"/>
          <p:nvPr>
            <p:ph idx="6" type="subTitle"/>
          </p:nvPr>
        </p:nvSpPr>
        <p:spPr>
          <a:xfrm>
            <a:off x="6027286" y="3161575"/>
            <a:ext cx="2396700" cy="523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/>
        </p:txBody>
      </p:sp>
      <p:sp>
        <p:nvSpPr>
          <p:cNvPr id="405" name="Google Shape;405;p20"/>
          <p:cNvSpPr txBox="1"/>
          <p:nvPr>
            <p:ph idx="7" type="subTitle"/>
          </p:nvPr>
        </p:nvSpPr>
        <p:spPr>
          <a:xfrm>
            <a:off x="720035" y="3502300"/>
            <a:ext cx="23967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406" name="Google Shape;406;p20"/>
          <p:cNvSpPr txBox="1"/>
          <p:nvPr>
            <p:ph idx="8" type="subTitle"/>
          </p:nvPr>
        </p:nvSpPr>
        <p:spPr>
          <a:xfrm>
            <a:off x="6027250" y="3502300"/>
            <a:ext cx="23967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407" name="Google Shape;407;p20"/>
          <p:cNvSpPr txBox="1"/>
          <p:nvPr>
            <p:ph type="ctrTitle"/>
          </p:nvPr>
        </p:nvSpPr>
        <p:spPr>
          <a:xfrm>
            <a:off x="720050" y="359450"/>
            <a:ext cx="3214200" cy="8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0"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3"/>
          <p:cNvSpPr/>
          <p:nvPr/>
        </p:nvSpPr>
        <p:spPr>
          <a:xfrm flipH="1">
            <a:off x="2584450" y="-39675"/>
            <a:ext cx="6593725" cy="5178625"/>
          </a:xfrm>
          <a:custGeom>
            <a:rect b="b" l="l" r="r" t="t"/>
            <a:pathLst>
              <a:path extrusionOk="0" h="207145" w="263749">
                <a:moveTo>
                  <a:pt x="177840" y="0"/>
                </a:moveTo>
                <a:lnTo>
                  <a:pt x="263749" y="78482"/>
                </a:lnTo>
                <a:lnTo>
                  <a:pt x="213367" y="207145"/>
                </a:lnTo>
                <a:lnTo>
                  <a:pt x="0" y="178643"/>
                </a:lnTo>
              </a:path>
            </a:pathLst>
          </a:cu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75" name="Google Shape;75;p3"/>
          <p:cNvSpPr txBox="1"/>
          <p:nvPr>
            <p:ph type="title"/>
          </p:nvPr>
        </p:nvSpPr>
        <p:spPr>
          <a:xfrm>
            <a:off x="4578850" y="1724550"/>
            <a:ext cx="3845100" cy="169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8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9pPr>
          </a:lstStyle>
          <a:p/>
        </p:txBody>
      </p:sp>
      <p:sp>
        <p:nvSpPr>
          <p:cNvPr id="76" name="Google Shape;76;p3"/>
          <p:cNvSpPr txBox="1"/>
          <p:nvPr>
            <p:ph idx="1" type="subTitle"/>
          </p:nvPr>
        </p:nvSpPr>
        <p:spPr>
          <a:xfrm>
            <a:off x="4578850" y="3362050"/>
            <a:ext cx="3845100" cy="3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14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9pPr>
          </a:lstStyle>
          <a:p/>
        </p:txBody>
      </p:sp>
      <p:sp>
        <p:nvSpPr>
          <p:cNvPr id="77" name="Google Shape;77;p3"/>
          <p:cNvSpPr txBox="1"/>
          <p:nvPr>
            <p:ph hasCustomPrompt="1" idx="2" type="title"/>
          </p:nvPr>
        </p:nvSpPr>
        <p:spPr>
          <a:xfrm>
            <a:off x="6323650" y="315950"/>
            <a:ext cx="2100300" cy="9795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None/>
              <a:defRPr b="0" sz="60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hree columns">
  <p:cSld name="CUSTOM_2"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9" name="Google Shape;409;p21"/>
          <p:cNvGrpSpPr/>
          <p:nvPr/>
        </p:nvGrpSpPr>
        <p:grpSpPr>
          <a:xfrm>
            <a:off x="720050" y="0"/>
            <a:ext cx="8459250" cy="5161050"/>
            <a:chOff x="720050" y="0"/>
            <a:chExt cx="8459250" cy="5161050"/>
          </a:xfrm>
        </p:grpSpPr>
        <p:sp>
          <p:nvSpPr>
            <p:cNvPr id="410" name="Google Shape;410;p21"/>
            <p:cNvSpPr/>
            <p:nvPr/>
          </p:nvSpPr>
          <p:spPr>
            <a:xfrm>
              <a:off x="968850" y="2561050"/>
              <a:ext cx="8210450" cy="2600000"/>
            </a:xfrm>
            <a:custGeom>
              <a:rect b="b" l="l" r="r" t="t"/>
              <a:pathLst>
                <a:path extrusionOk="0" h="104000" w="328418">
                  <a:moveTo>
                    <a:pt x="0" y="7590"/>
                  </a:moveTo>
                  <a:lnTo>
                    <a:pt x="229618" y="104000"/>
                  </a:lnTo>
                  <a:lnTo>
                    <a:pt x="328418" y="0"/>
                  </a:lnTo>
                </a:path>
              </a:pathLst>
            </a:custGeom>
            <a:noFill/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411" name="Google Shape;411;p21"/>
            <p:cNvSpPr/>
            <p:nvPr/>
          </p:nvSpPr>
          <p:spPr>
            <a:xfrm>
              <a:off x="720050" y="0"/>
              <a:ext cx="3845100" cy="5143500"/>
            </a:xfrm>
            <a:prstGeom prst="rect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2" name="Google Shape;412;p21"/>
          <p:cNvSpPr txBox="1"/>
          <p:nvPr>
            <p:ph idx="1" type="subTitle"/>
          </p:nvPr>
        </p:nvSpPr>
        <p:spPr>
          <a:xfrm>
            <a:off x="1081795" y="3303050"/>
            <a:ext cx="3168900" cy="77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413" name="Google Shape;413;p21"/>
          <p:cNvSpPr txBox="1"/>
          <p:nvPr>
            <p:ph idx="2" type="subTitle"/>
          </p:nvPr>
        </p:nvSpPr>
        <p:spPr>
          <a:xfrm>
            <a:off x="1081802" y="2183838"/>
            <a:ext cx="3168900" cy="77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414" name="Google Shape;414;p21"/>
          <p:cNvSpPr txBox="1"/>
          <p:nvPr>
            <p:ph idx="3" type="subTitle"/>
          </p:nvPr>
        </p:nvSpPr>
        <p:spPr>
          <a:xfrm>
            <a:off x="1081811" y="1064650"/>
            <a:ext cx="3168900" cy="77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415" name="Google Shape;415;p21"/>
          <p:cNvSpPr txBox="1"/>
          <p:nvPr>
            <p:ph type="ctrTitle"/>
          </p:nvPr>
        </p:nvSpPr>
        <p:spPr>
          <a:xfrm>
            <a:off x="5927150" y="359450"/>
            <a:ext cx="2503800" cy="133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b="0"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grpSp>
        <p:nvGrpSpPr>
          <p:cNvPr id="416" name="Google Shape;416;p21"/>
          <p:cNvGrpSpPr/>
          <p:nvPr/>
        </p:nvGrpSpPr>
        <p:grpSpPr>
          <a:xfrm>
            <a:off x="-90599" y="149679"/>
            <a:ext cx="627300" cy="1446850"/>
            <a:chOff x="6656382" y="-78921"/>
            <a:chExt cx="627300" cy="1446850"/>
          </a:xfrm>
        </p:grpSpPr>
        <p:sp>
          <p:nvSpPr>
            <p:cNvPr id="417" name="Google Shape;417;p21"/>
            <p:cNvSpPr/>
            <p:nvPr/>
          </p:nvSpPr>
          <p:spPr>
            <a:xfrm>
              <a:off x="6656382" y="-78921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21"/>
            <p:cNvSpPr/>
            <p:nvPr/>
          </p:nvSpPr>
          <p:spPr>
            <a:xfrm>
              <a:off x="6938982" y="-78921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21"/>
            <p:cNvSpPr/>
            <p:nvPr/>
          </p:nvSpPr>
          <p:spPr>
            <a:xfrm>
              <a:off x="7221582" y="-78921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21"/>
            <p:cNvSpPr/>
            <p:nvPr/>
          </p:nvSpPr>
          <p:spPr>
            <a:xfrm>
              <a:off x="6656382" y="1980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21"/>
            <p:cNvSpPr/>
            <p:nvPr/>
          </p:nvSpPr>
          <p:spPr>
            <a:xfrm>
              <a:off x="6938982" y="1980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21"/>
            <p:cNvSpPr/>
            <p:nvPr/>
          </p:nvSpPr>
          <p:spPr>
            <a:xfrm>
              <a:off x="7221582" y="1980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21"/>
            <p:cNvSpPr/>
            <p:nvPr/>
          </p:nvSpPr>
          <p:spPr>
            <a:xfrm>
              <a:off x="6656382" y="4749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21"/>
            <p:cNvSpPr/>
            <p:nvPr/>
          </p:nvSpPr>
          <p:spPr>
            <a:xfrm>
              <a:off x="6938982" y="4749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21"/>
            <p:cNvSpPr/>
            <p:nvPr/>
          </p:nvSpPr>
          <p:spPr>
            <a:xfrm>
              <a:off x="7221582" y="4749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21"/>
            <p:cNvSpPr/>
            <p:nvPr/>
          </p:nvSpPr>
          <p:spPr>
            <a:xfrm>
              <a:off x="6656382" y="7519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21"/>
            <p:cNvSpPr/>
            <p:nvPr/>
          </p:nvSpPr>
          <p:spPr>
            <a:xfrm>
              <a:off x="6938982" y="7519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21"/>
            <p:cNvSpPr/>
            <p:nvPr/>
          </p:nvSpPr>
          <p:spPr>
            <a:xfrm>
              <a:off x="7221582" y="7519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21"/>
            <p:cNvSpPr/>
            <p:nvPr/>
          </p:nvSpPr>
          <p:spPr>
            <a:xfrm>
              <a:off x="6656382" y="10288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21"/>
            <p:cNvSpPr/>
            <p:nvPr/>
          </p:nvSpPr>
          <p:spPr>
            <a:xfrm>
              <a:off x="6938982" y="10288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21"/>
            <p:cNvSpPr/>
            <p:nvPr/>
          </p:nvSpPr>
          <p:spPr>
            <a:xfrm>
              <a:off x="7221582" y="10288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21"/>
            <p:cNvSpPr/>
            <p:nvPr/>
          </p:nvSpPr>
          <p:spPr>
            <a:xfrm>
              <a:off x="6656382" y="13058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21"/>
            <p:cNvSpPr/>
            <p:nvPr/>
          </p:nvSpPr>
          <p:spPr>
            <a:xfrm>
              <a:off x="6938982" y="13058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21"/>
            <p:cNvSpPr/>
            <p:nvPr/>
          </p:nvSpPr>
          <p:spPr>
            <a:xfrm>
              <a:off x="7221582" y="13058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six columns ">
  <p:cSld name="CUSTOM_2_1"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22"/>
          <p:cNvSpPr txBox="1"/>
          <p:nvPr>
            <p:ph idx="1" type="subTitle"/>
          </p:nvPr>
        </p:nvSpPr>
        <p:spPr>
          <a:xfrm>
            <a:off x="720050" y="3787660"/>
            <a:ext cx="2154000" cy="754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/>
            </a:lvl9pPr>
          </a:lstStyle>
          <a:p/>
        </p:txBody>
      </p:sp>
      <p:sp>
        <p:nvSpPr>
          <p:cNvPr id="437" name="Google Shape;437;p22"/>
          <p:cNvSpPr txBox="1"/>
          <p:nvPr>
            <p:ph idx="2" type="subTitle"/>
          </p:nvPr>
        </p:nvSpPr>
        <p:spPr>
          <a:xfrm>
            <a:off x="3494960" y="3787660"/>
            <a:ext cx="2154000" cy="754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/>
            </a:lvl9pPr>
          </a:lstStyle>
          <a:p/>
        </p:txBody>
      </p:sp>
      <p:sp>
        <p:nvSpPr>
          <p:cNvPr id="438" name="Google Shape;438;p22"/>
          <p:cNvSpPr txBox="1"/>
          <p:nvPr>
            <p:ph idx="3" type="subTitle"/>
          </p:nvPr>
        </p:nvSpPr>
        <p:spPr>
          <a:xfrm>
            <a:off x="6279600" y="3787660"/>
            <a:ext cx="2154000" cy="754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/>
            </a:lvl9pPr>
          </a:lstStyle>
          <a:p/>
        </p:txBody>
      </p:sp>
      <p:sp>
        <p:nvSpPr>
          <p:cNvPr id="439" name="Google Shape;439;p22"/>
          <p:cNvSpPr txBox="1"/>
          <p:nvPr>
            <p:ph idx="4" type="subTitle"/>
          </p:nvPr>
        </p:nvSpPr>
        <p:spPr>
          <a:xfrm>
            <a:off x="720050" y="3352050"/>
            <a:ext cx="2154000" cy="4731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30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/>
        </p:txBody>
      </p:sp>
      <p:sp>
        <p:nvSpPr>
          <p:cNvPr id="440" name="Google Shape;440;p22"/>
          <p:cNvSpPr txBox="1"/>
          <p:nvPr>
            <p:ph idx="5" type="subTitle"/>
          </p:nvPr>
        </p:nvSpPr>
        <p:spPr>
          <a:xfrm>
            <a:off x="3494961" y="3352050"/>
            <a:ext cx="2154000" cy="4731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30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/>
        </p:txBody>
      </p:sp>
      <p:sp>
        <p:nvSpPr>
          <p:cNvPr id="441" name="Google Shape;441;p22"/>
          <p:cNvSpPr txBox="1"/>
          <p:nvPr>
            <p:ph idx="6" type="subTitle"/>
          </p:nvPr>
        </p:nvSpPr>
        <p:spPr>
          <a:xfrm>
            <a:off x="6279602" y="3352050"/>
            <a:ext cx="2154000" cy="4731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30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/>
        </p:txBody>
      </p:sp>
      <p:sp>
        <p:nvSpPr>
          <p:cNvPr id="442" name="Google Shape;442;p22"/>
          <p:cNvSpPr txBox="1"/>
          <p:nvPr>
            <p:ph idx="7" type="subTitle"/>
          </p:nvPr>
        </p:nvSpPr>
        <p:spPr>
          <a:xfrm>
            <a:off x="720050" y="2240837"/>
            <a:ext cx="2154000" cy="754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/>
            </a:lvl9pPr>
          </a:lstStyle>
          <a:p/>
        </p:txBody>
      </p:sp>
      <p:sp>
        <p:nvSpPr>
          <p:cNvPr id="443" name="Google Shape;443;p22"/>
          <p:cNvSpPr txBox="1"/>
          <p:nvPr>
            <p:ph idx="8" type="subTitle"/>
          </p:nvPr>
        </p:nvSpPr>
        <p:spPr>
          <a:xfrm>
            <a:off x="3494960" y="2240837"/>
            <a:ext cx="2154000" cy="754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/>
            </a:lvl9pPr>
          </a:lstStyle>
          <a:p/>
        </p:txBody>
      </p:sp>
      <p:sp>
        <p:nvSpPr>
          <p:cNvPr id="444" name="Google Shape;444;p22"/>
          <p:cNvSpPr txBox="1"/>
          <p:nvPr>
            <p:ph idx="9" type="subTitle"/>
          </p:nvPr>
        </p:nvSpPr>
        <p:spPr>
          <a:xfrm>
            <a:off x="6279600" y="2240837"/>
            <a:ext cx="2154000" cy="754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/>
            </a:lvl9pPr>
          </a:lstStyle>
          <a:p/>
        </p:txBody>
      </p:sp>
      <p:sp>
        <p:nvSpPr>
          <p:cNvPr id="445" name="Google Shape;445;p22"/>
          <p:cNvSpPr txBox="1"/>
          <p:nvPr>
            <p:ph idx="13" type="subTitle"/>
          </p:nvPr>
        </p:nvSpPr>
        <p:spPr>
          <a:xfrm>
            <a:off x="720050" y="1805213"/>
            <a:ext cx="2154000" cy="4731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30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/>
        </p:txBody>
      </p:sp>
      <p:sp>
        <p:nvSpPr>
          <p:cNvPr id="446" name="Google Shape;446;p22"/>
          <p:cNvSpPr txBox="1"/>
          <p:nvPr>
            <p:ph idx="14" type="subTitle"/>
          </p:nvPr>
        </p:nvSpPr>
        <p:spPr>
          <a:xfrm>
            <a:off x="3494961" y="1805213"/>
            <a:ext cx="2154000" cy="4731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30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/>
        </p:txBody>
      </p:sp>
      <p:sp>
        <p:nvSpPr>
          <p:cNvPr id="447" name="Google Shape;447;p22"/>
          <p:cNvSpPr txBox="1"/>
          <p:nvPr>
            <p:ph idx="15" type="subTitle"/>
          </p:nvPr>
        </p:nvSpPr>
        <p:spPr>
          <a:xfrm>
            <a:off x="6279602" y="1805213"/>
            <a:ext cx="2154000" cy="4731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30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/>
        </p:txBody>
      </p:sp>
      <p:sp>
        <p:nvSpPr>
          <p:cNvPr id="448" name="Google Shape;448;p22"/>
          <p:cNvSpPr txBox="1"/>
          <p:nvPr>
            <p:ph type="ctrTitle"/>
          </p:nvPr>
        </p:nvSpPr>
        <p:spPr>
          <a:xfrm>
            <a:off x="720050" y="359450"/>
            <a:ext cx="3214200" cy="8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0"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Headline">
  <p:cSld name="SECTION_HEADER_1"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23"/>
          <p:cNvSpPr txBox="1"/>
          <p:nvPr>
            <p:ph type="title"/>
          </p:nvPr>
        </p:nvSpPr>
        <p:spPr>
          <a:xfrm>
            <a:off x="1795350" y="1724550"/>
            <a:ext cx="5553300" cy="169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9pPr>
          </a:lstStyle>
          <a:p/>
        </p:txBody>
      </p:sp>
      <p:sp>
        <p:nvSpPr>
          <p:cNvPr id="451" name="Google Shape;451;p23"/>
          <p:cNvSpPr txBox="1"/>
          <p:nvPr>
            <p:ph idx="1" type="subTitle"/>
          </p:nvPr>
        </p:nvSpPr>
        <p:spPr>
          <a:xfrm>
            <a:off x="1795350" y="3362050"/>
            <a:ext cx="5553300" cy="3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9pPr>
          </a:lstStyle>
          <a:p/>
        </p:txBody>
      </p:sp>
      <p:sp>
        <p:nvSpPr>
          <p:cNvPr id="452" name="Google Shape;452;p23"/>
          <p:cNvSpPr txBox="1"/>
          <p:nvPr>
            <p:ph hasCustomPrompt="1" idx="2" type="title"/>
          </p:nvPr>
        </p:nvSpPr>
        <p:spPr>
          <a:xfrm>
            <a:off x="3055306" y="315950"/>
            <a:ext cx="3033300" cy="9795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None/>
              <a:defRPr b="0"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53" name="Google Shape;453;p23"/>
          <p:cNvSpPr/>
          <p:nvPr/>
        </p:nvSpPr>
        <p:spPr>
          <a:xfrm>
            <a:off x="-157950" y="4149775"/>
            <a:ext cx="1808700" cy="1006100"/>
          </a:xfrm>
          <a:custGeom>
            <a:rect b="b" l="l" r="r" t="t"/>
            <a:pathLst>
              <a:path extrusionOk="0" h="40244" w="72348">
                <a:moveTo>
                  <a:pt x="0" y="4522"/>
                </a:moveTo>
                <a:lnTo>
                  <a:pt x="40244" y="0"/>
                </a:lnTo>
                <a:lnTo>
                  <a:pt x="72348" y="40244"/>
                </a:lnTo>
              </a:path>
            </a:pathLst>
          </a:cu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54" name="Google Shape;454;p23"/>
          <p:cNvSpPr/>
          <p:nvPr/>
        </p:nvSpPr>
        <p:spPr>
          <a:xfrm rot="10800000">
            <a:off x="7346604" y="587"/>
            <a:ext cx="1808700" cy="1006100"/>
          </a:xfrm>
          <a:custGeom>
            <a:rect b="b" l="l" r="r" t="t"/>
            <a:pathLst>
              <a:path extrusionOk="0" h="40244" w="72348">
                <a:moveTo>
                  <a:pt x="0" y="4522"/>
                </a:moveTo>
                <a:lnTo>
                  <a:pt x="40244" y="0"/>
                </a:lnTo>
                <a:lnTo>
                  <a:pt x="72348" y="40244"/>
                </a:lnTo>
              </a:path>
            </a:pathLst>
          </a:cu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ext">
  <p:cSld name="ONE_COLUMN_TEXT_1"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24"/>
          <p:cNvSpPr/>
          <p:nvPr/>
        </p:nvSpPr>
        <p:spPr>
          <a:xfrm>
            <a:off x="0" y="0"/>
            <a:ext cx="4994400" cy="51435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p24"/>
          <p:cNvSpPr txBox="1"/>
          <p:nvPr>
            <p:ph type="ctrTitle"/>
          </p:nvPr>
        </p:nvSpPr>
        <p:spPr>
          <a:xfrm>
            <a:off x="720000" y="1134000"/>
            <a:ext cx="3304200" cy="155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0" sz="3000">
                <a:solidFill>
                  <a:srgbClr val="F3F3F3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58" name="Google Shape;458;p24"/>
          <p:cNvSpPr txBox="1"/>
          <p:nvPr>
            <p:ph idx="1" type="subTitle"/>
          </p:nvPr>
        </p:nvSpPr>
        <p:spPr>
          <a:xfrm>
            <a:off x="720000" y="2828400"/>
            <a:ext cx="3181800" cy="169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ext 1">
  <p:cSld name="MAIN_POINT_1_1"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25"/>
          <p:cNvSpPr txBox="1"/>
          <p:nvPr>
            <p:ph type="title"/>
          </p:nvPr>
        </p:nvSpPr>
        <p:spPr>
          <a:xfrm>
            <a:off x="2934650" y="1658400"/>
            <a:ext cx="13503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72000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200"/>
              <a:buNone/>
              <a:defRPr i="0"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61" name="Google Shape;461;p25"/>
          <p:cNvSpPr txBox="1"/>
          <p:nvPr>
            <p:ph idx="1" type="subTitle"/>
          </p:nvPr>
        </p:nvSpPr>
        <p:spPr>
          <a:xfrm>
            <a:off x="1511850" y="3464300"/>
            <a:ext cx="2772900" cy="888300"/>
          </a:xfrm>
          <a:prstGeom prst="rect">
            <a:avLst/>
          </a:prstGeom>
        </p:spPr>
        <p:txBody>
          <a:bodyPr anchorCtr="0" anchor="ctr" bIns="91425" lIns="91425" spcFirstLastPara="1" rIns="72000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462" name="Google Shape;462;p25"/>
          <p:cNvSpPr/>
          <p:nvPr/>
        </p:nvSpPr>
        <p:spPr>
          <a:xfrm rot="10800000">
            <a:off x="-112925" y="0"/>
            <a:ext cx="9360025" cy="1927400"/>
          </a:xfrm>
          <a:custGeom>
            <a:rect b="b" l="l" r="r" t="t"/>
            <a:pathLst>
              <a:path extrusionOk="0" h="77096" w="374401">
                <a:moveTo>
                  <a:pt x="0" y="0"/>
                </a:moveTo>
                <a:lnTo>
                  <a:pt x="41826" y="77096"/>
                </a:lnTo>
                <a:lnTo>
                  <a:pt x="374401" y="41826"/>
                </a:lnTo>
              </a:path>
            </a:pathLst>
          </a:cu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ext 2">
  <p:cSld name="MAIN_POINT_1_1_1"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26"/>
          <p:cNvSpPr txBox="1"/>
          <p:nvPr>
            <p:ph type="title"/>
          </p:nvPr>
        </p:nvSpPr>
        <p:spPr>
          <a:xfrm>
            <a:off x="5238250" y="1658400"/>
            <a:ext cx="20907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i="0"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65" name="Google Shape;465;p26"/>
          <p:cNvSpPr txBox="1"/>
          <p:nvPr>
            <p:ph idx="1" type="subTitle"/>
          </p:nvPr>
        </p:nvSpPr>
        <p:spPr>
          <a:xfrm>
            <a:off x="5238250" y="3480175"/>
            <a:ext cx="2498400" cy="888300"/>
          </a:xfrm>
          <a:prstGeom prst="rect">
            <a:avLst/>
          </a:prstGeom>
        </p:spPr>
        <p:txBody>
          <a:bodyPr anchorCtr="0" anchor="ctr" bIns="91425" lIns="91425" spcFirstLastPara="1" rIns="0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66" name="Google Shape;466;p26"/>
          <p:cNvSpPr/>
          <p:nvPr/>
        </p:nvSpPr>
        <p:spPr>
          <a:xfrm>
            <a:off x="-112925" y="3233575"/>
            <a:ext cx="9360025" cy="1927400"/>
          </a:xfrm>
          <a:custGeom>
            <a:rect b="b" l="l" r="r" t="t"/>
            <a:pathLst>
              <a:path extrusionOk="0" h="77096" w="374401">
                <a:moveTo>
                  <a:pt x="0" y="0"/>
                </a:moveTo>
                <a:lnTo>
                  <a:pt x="41826" y="77096"/>
                </a:lnTo>
                <a:lnTo>
                  <a:pt x="374401" y="41826"/>
                </a:lnTo>
              </a:path>
            </a:pathLst>
          </a:cu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ext 3">
  <p:cSld name="MAIN_POINT_1_1_2"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27"/>
          <p:cNvSpPr txBox="1"/>
          <p:nvPr>
            <p:ph type="title"/>
          </p:nvPr>
        </p:nvSpPr>
        <p:spPr>
          <a:xfrm>
            <a:off x="2934650" y="1658400"/>
            <a:ext cx="13503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72000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200"/>
              <a:buNone/>
              <a:defRPr i="0"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69" name="Google Shape;469;p27"/>
          <p:cNvSpPr txBox="1"/>
          <p:nvPr>
            <p:ph idx="1" type="subTitle"/>
          </p:nvPr>
        </p:nvSpPr>
        <p:spPr>
          <a:xfrm>
            <a:off x="1511850" y="3525933"/>
            <a:ext cx="2772900" cy="888300"/>
          </a:xfrm>
          <a:prstGeom prst="rect">
            <a:avLst/>
          </a:prstGeom>
        </p:spPr>
        <p:txBody>
          <a:bodyPr anchorCtr="0" anchor="ctr" bIns="91425" lIns="91425" spcFirstLastPara="1" rIns="72000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470" name="Google Shape;470;p27"/>
          <p:cNvSpPr/>
          <p:nvPr/>
        </p:nvSpPr>
        <p:spPr>
          <a:xfrm>
            <a:off x="-157950" y="4137400"/>
            <a:ext cx="1808700" cy="1006100"/>
          </a:xfrm>
          <a:custGeom>
            <a:rect b="b" l="l" r="r" t="t"/>
            <a:pathLst>
              <a:path extrusionOk="0" h="40244" w="72348">
                <a:moveTo>
                  <a:pt x="0" y="4522"/>
                </a:moveTo>
                <a:lnTo>
                  <a:pt x="40244" y="0"/>
                </a:lnTo>
                <a:lnTo>
                  <a:pt x="72348" y="40244"/>
                </a:lnTo>
              </a:path>
            </a:pathLst>
          </a:cu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hanks">
  <p:cSld name="CUSTOM_5"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28"/>
          <p:cNvSpPr/>
          <p:nvPr/>
        </p:nvSpPr>
        <p:spPr>
          <a:xfrm flipH="1">
            <a:off x="682650" y="-95500"/>
            <a:ext cx="8461350" cy="5256550"/>
          </a:xfrm>
          <a:custGeom>
            <a:rect b="b" l="l" r="r" t="t"/>
            <a:pathLst>
              <a:path extrusionOk="0" h="210262" w="338454">
                <a:moveTo>
                  <a:pt x="266558" y="0"/>
                </a:moveTo>
                <a:lnTo>
                  <a:pt x="338454" y="106940"/>
                </a:lnTo>
                <a:lnTo>
                  <a:pt x="310419" y="210262"/>
                </a:lnTo>
                <a:lnTo>
                  <a:pt x="0" y="196245"/>
                </a:lnTo>
              </a:path>
            </a:pathLst>
          </a:cu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73" name="Google Shape;473;p28"/>
          <p:cNvSpPr txBox="1"/>
          <p:nvPr>
            <p:ph type="title"/>
          </p:nvPr>
        </p:nvSpPr>
        <p:spPr>
          <a:xfrm>
            <a:off x="2912675" y="822175"/>
            <a:ext cx="5511300" cy="1381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200"/>
              <a:buNone/>
              <a:defRPr b="0" sz="7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b="0"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b="0"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b="0"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b="0"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b="0"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b="0"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b="0"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b="0" sz="4200"/>
            </a:lvl9pPr>
          </a:lstStyle>
          <a:p/>
        </p:txBody>
      </p:sp>
      <p:sp>
        <p:nvSpPr>
          <p:cNvPr id="474" name="Google Shape;474;p28"/>
          <p:cNvSpPr txBox="1"/>
          <p:nvPr>
            <p:ph idx="1" type="subTitle"/>
          </p:nvPr>
        </p:nvSpPr>
        <p:spPr>
          <a:xfrm>
            <a:off x="4101300" y="2647550"/>
            <a:ext cx="4322700" cy="16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75" name="Google Shape;475;p28"/>
          <p:cNvSpPr txBox="1"/>
          <p:nvPr/>
        </p:nvSpPr>
        <p:spPr>
          <a:xfrm>
            <a:off x="4928375" y="3971800"/>
            <a:ext cx="3495900" cy="53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CREDITS</a:t>
            </a:r>
            <a:r>
              <a:rPr lang="en" sz="10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: This presentation template was created by </a:t>
            </a:r>
            <a:r>
              <a:rPr b="1" lang="en" sz="1000">
                <a:solidFill>
                  <a:srgbClr val="434343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2"/>
              </a:rPr>
              <a:t>Slidesgo</a:t>
            </a:r>
            <a:r>
              <a:rPr lang="en" sz="10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including icons by </a:t>
            </a:r>
            <a:r>
              <a:rPr b="1" lang="en" sz="1000">
                <a:solidFill>
                  <a:srgbClr val="434343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3"/>
              </a:rPr>
              <a:t>Flaticon</a:t>
            </a:r>
            <a:r>
              <a:rPr lang="en" sz="10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and infographics &amp; images by </a:t>
            </a:r>
            <a:r>
              <a:rPr b="1" lang="en" sz="1000">
                <a:solidFill>
                  <a:srgbClr val="434343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4"/>
              </a:rPr>
              <a:t>Freepik</a:t>
            </a:r>
            <a:endParaRPr b="1">
              <a:solidFill>
                <a:srgbClr val="43434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r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43434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ackground ">
  <p:cSld name="CUSTOM_9_1_1_1"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bg>
      <p:bgPr>
        <a:noFill/>
      </p:bgPr>
    </p:bg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"/>
          <p:cNvSpPr txBox="1"/>
          <p:nvPr>
            <p:ph idx="1" type="subTitle"/>
          </p:nvPr>
        </p:nvSpPr>
        <p:spPr>
          <a:xfrm flipH="1">
            <a:off x="719975" y="2649050"/>
            <a:ext cx="6174300" cy="188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80" name="Google Shape;80;p4"/>
          <p:cNvSpPr txBox="1"/>
          <p:nvPr>
            <p:ph type="title"/>
          </p:nvPr>
        </p:nvSpPr>
        <p:spPr>
          <a:xfrm>
            <a:off x="5347100" y="540000"/>
            <a:ext cx="3077100" cy="167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b="0" sz="3000"/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 b="0" sz="3000">
                <a:latin typeface="Roboto Slab Regular"/>
                <a:ea typeface="Roboto Slab Regular"/>
                <a:cs typeface="Roboto Slab Regular"/>
                <a:sym typeface="Roboto Slab Regular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 b="0" sz="3000">
                <a:latin typeface="Roboto Slab Regular"/>
                <a:ea typeface="Roboto Slab Regular"/>
                <a:cs typeface="Roboto Slab Regular"/>
                <a:sym typeface="Roboto Slab Regular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 b="0" sz="3000">
                <a:latin typeface="Roboto Slab Regular"/>
                <a:ea typeface="Roboto Slab Regular"/>
                <a:cs typeface="Roboto Slab Regular"/>
                <a:sym typeface="Roboto Slab Regular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 b="0" sz="3000">
                <a:latin typeface="Roboto Slab Regular"/>
                <a:ea typeface="Roboto Slab Regular"/>
                <a:cs typeface="Roboto Slab Regular"/>
                <a:sym typeface="Roboto Slab Regular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 b="0" sz="3000">
                <a:latin typeface="Roboto Slab Regular"/>
                <a:ea typeface="Roboto Slab Regular"/>
                <a:cs typeface="Roboto Slab Regular"/>
                <a:sym typeface="Roboto Slab Regular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 b="0" sz="3000">
                <a:latin typeface="Roboto Slab Regular"/>
                <a:ea typeface="Roboto Slab Regular"/>
                <a:cs typeface="Roboto Slab Regular"/>
                <a:sym typeface="Roboto Slab Regular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 b="0" sz="3000">
                <a:latin typeface="Roboto Slab Regular"/>
                <a:ea typeface="Roboto Slab Regular"/>
                <a:cs typeface="Roboto Slab Regular"/>
                <a:sym typeface="Roboto Slab Regular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 b="0" sz="3000">
                <a:latin typeface="Roboto Slab Regular"/>
                <a:ea typeface="Roboto Slab Regular"/>
                <a:cs typeface="Roboto Slab Regular"/>
                <a:sym typeface="Roboto Slab Regular"/>
              </a:defRPr>
            </a:lvl9pPr>
          </a:lstStyle>
          <a:p/>
        </p:txBody>
      </p:sp>
      <p:grpSp>
        <p:nvGrpSpPr>
          <p:cNvPr id="81" name="Google Shape;81;p4"/>
          <p:cNvGrpSpPr/>
          <p:nvPr/>
        </p:nvGrpSpPr>
        <p:grpSpPr>
          <a:xfrm>
            <a:off x="720057" y="-78921"/>
            <a:ext cx="2605500" cy="1446850"/>
            <a:chOff x="310975" y="334050"/>
            <a:chExt cx="2605500" cy="1446850"/>
          </a:xfrm>
        </p:grpSpPr>
        <p:sp>
          <p:nvSpPr>
            <p:cNvPr id="82" name="Google Shape;82;p4"/>
            <p:cNvSpPr/>
            <p:nvPr/>
          </p:nvSpPr>
          <p:spPr>
            <a:xfrm>
              <a:off x="3109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4"/>
            <p:cNvSpPr/>
            <p:nvPr/>
          </p:nvSpPr>
          <p:spPr>
            <a:xfrm>
              <a:off x="5935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4"/>
            <p:cNvSpPr/>
            <p:nvPr/>
          </p:nvSpPr>
          <p:spPr>
            <a:xfrm>
              <a:off x="8761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4"/>
            <p:cNvSpPr/>
            <p:nvPr/>
          </p:nvSpPr>
          <p:spPr>
            <a:xfrm>
              <a:off x="11587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4"/>
            <p:cNvSpPr/>
            <p:nvPr/>
          </p:nvSpPr>
          <p:spPr>
            <a:xfrm>
              <a:off x="14413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>
              <a:off x="17239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4"/>
            <p:cNvSpPr/>
            <p:nvPr/>
          </p:nvSpPr>
          <p:spPr>
            <a:xfrm>
              <a:off x="20065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4"/>
            <p:cNvSpPr/>
            <p:nvPr/>
          </p:nvSpPr>
          <p:spPr>
            <a:xfrm>
              <a:off x="22891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4"/>
            <p:cNvSpPr/>
            <p:nvPr/>
          </p:nvSpPr>
          <p:spPr>
            <a:xfrm>
              <a:off x="25717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4"/>
            <p:cNvSpPr/>
            <p:nvPr/>
          </p:nvSpPr>
          <p:spPr>
            <a:xfrm>
              <a:off x="28543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4"/>
            <p:cNvSpPr/>
            <p:nvPr/>
          </p:nvSpPr>
          <p:spPr>
            <a:xfrm>
              <a:off x="3109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4"/>
            <p:cNvSpPr/>
            <p:nvPr/>
          </p:nvSpPr>
          <p:spPr>
            <a:xfrm>
              <a:off x="5935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4"/>
            <p:cNvSpPr/>
            <p:nvPr/>
          </p:nvSpPr>
          <p:spPr>
            <a:xfrm>
              <a:off x="8761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4"/>
            <p:cNvSpPr/>
            <p:nvPr/>
          </p:nvSpPr>
          <p:spPr>
            <a:xfrm>
              <a:off x="11587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4"/>
            <p:cNvSpPr/>
            <p:nvPr/>
          </p:nvSpPr>
          <p:spPr>
            <a:xfrm>
              <a:off x="14413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4"/>
            <p:cNvSpPr/>
            <p:nvPr/>
          </p:nvSpPr>
          <p:spPr>
            <a:xfrm>
              <a:off x="17239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4"/>
            <p:cNvSpPr/>
            <p:nvPr/>
          </p:nvSpPr>
          <p:spPr>
            <a:xfrm>
              <a:off x="20065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4"/>
            <p:cNvSpPr/>
            <p:nvPr/>
          </p:nvSpPr>
          <p:spPr>
            <a:xfrm>
              <a:off x="22891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4"/>
            <p:cNvSpPr/>
            <p:nvPr/>
          </p:nvSpPr>
          <p:spPr>
            <a:xfrm>
              <a:off x="25717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4"/>
            <p:cNvSpPr/>
            <p:nvPr/>
          </p:nvSpPr>
          <p:spPr>
            <a:xfrm>
              <a:off x="28543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4"/>
            <p:cNvSpPr/>
            <p:nvPr/>
          </p:nvSpPr>
          <p:spPr>
            <a:xfrm>
              <a:off x="3109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4"/>
            <p:cNvSpPr/>
            <p:nvPr/>
          </p:nvSpPr>
          <p:spPr>
            <a:xfrm>
              <a:off x="5935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4"/>
            <p:cNvSpPr/>
            <p:nvPr/>
          </p:nvSpPr>
          <p:spPr>
            <a:xfrm>
              <a:off x="8761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4"/>
            <p:cNvSpPr/>
            <p:nvPr/>
          </p:nvSpPr>
          <p:spPr>
            <a:xfrm>
              <a:off x="11587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4"/>
            <p:cNvSpPr/>
            <p:nvPr/>
          </p:nvSpPr>
          <p:spPr>
            <a:xfrm>
              <a:off x="14413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4"/>
            <p:cNvSpPr/>
            <p:nvPr/>
          </p:nvSpPr>
          <p:spPr>
            <a:xfrm>
              <a:off x="17239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4"/>
            <p:cNvSpPr/>
            <p:nvPr/>
          </p:nvSpPr>
          <p:spPr>
            <a:xfrm>
              <a:off x="20065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4"/>
            <p:cNvSpPr/>
            <p:nvPr/>
          </p:nvSpPr>
          <p:spPr>
            <a:xfrm>
              <a:off x="22891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4"/>
            <p:cNvSpPr/>
            <p:nvPr/>
          </p:nvSpPr>
          <p:spPr>
            <a:xfrm>
              <a:off x="25717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4"/>
            <p:cNvSpPr/>
            <p:nvPr/>
          </p:nvSpPr>
          <p:spPr>
            <a:xfrm>
              <a:off x="28543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4"/>
            <p:cNvSpPr/>
            <p:nvPr/>
          </p:nvSpPr>
          <p:spPr>
            <a:xfrm>
              <a:off x="3109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4"/>
            <p:cNvSpPr/>
            <p:nvPr/>
          </p:nvSpPr>
          <p:spPr>
            <a:xfrm>
              <a:off x="5935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4"/>
            <p:cNvSpPr/>
            <p:nvPr/>
          </p:nvSpPr>
          <p:spPr>
            <a:xfrm>
              <a:off x="8761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4"/>
            <p:cNvSpPr/>
            <p:nvPr/>
          </p:nvSpPr>
          <p:spPr>
            <a:xfrm>
              <a:off x="11587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4"/>
            <p:cNvSpPr/>
            <p:nvPr/>
          </p:nvSpPr>
          <p:spPr>
            <a:xfrm>
              <a:off x="14413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4"/>
            <p:cNvSpPr/>
            <p:nvPr/>
          </p:nvSpPr>
          <p:spPr>
            <a:xfrm>
              <a:off x="17239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4"/>
            <p:cNvSpPr/>
            <p:nvPr/>
          </p:nvSpPr>
          <p:spPr>
            <a:xfrm>
              <a:off x="20065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4"/>
            <p:cNvSpPr/>
            <p:nvPr/>
          </p:nvSpPr>
          <p:spPr>
            <a:xfrm>
              <a:off x="22891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4"/>
            <p:cNvSpPr/>
            <p:nvPr/>
          </p:nvSpPr>
          <p:spPr>
            <a:xfrm>
              <a:off x="25717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4"/>
            <p:cNvSpPr/>
            <p:nvPr/>
          </p:nvSpPr>
          <p:spPr>
            <a:xfrm>
              <a:off x="28543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4"/>
            <p:cNvSpPr/>
            <p:nvPr/>
          </p:nvSpPr>
          <p:spPr>
            <a:xfrm>
              <a:off x="3109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4"/>
            <p:cNvSpPr/>
            <p:nvPr/>
          </p:nvSpPr>
          <p:spPr>
            <a:xfrm>
              <a:off x="5935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4"/>
            <p:cNvSpPr/>
            <p:nvPr/>
          </p:nvSpPr>
          <p:spPr>
            <a:xfrm>
              <a:off x="8761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4"/>
            <p:cNvSpPr/>
            <p:nvPr/>
          </p:nvSpPr>
          <p:spPr>
            <a:xfrm>
              <a:off x="11587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4"/>
            <p:cNvSpPr/>
            <p:nvPr/>
          </p:nvSpPr>
          <p:spPr>
            <a:xfrm>
              <a:off x="14413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4"/>
            <p:cNvSpPr/>
            <p:nvPr/>
          </p:nvSpPr>
          <p:spPr>
            <a:xfrm>
              <a:off x="17239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4"/>
            <p:cNvSpPr/>
            <p:nvPr/>
          </p:nvSpPr>
          <p:spPr>
            <a:xfrm>
              <a:off x="20065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4"/>
            <p:cNvSpPr/>
            <p:nvPr/>
          </p:nvSpPr>
          <p:spPr>
            <a:xfrm>
              <a:off x="22891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4"/>
            <p:cNvSpPr/>
            <p:nvPr/>
          </p:nvSpPr>
          <p:spPr>
            <a:xfrm>
              <a:off x="25717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4"/>
            <p:cNvSpPr/>
            <p:nvPr/>
          </p:nvSpPr>
          <p:spPr>
            <a:xfrm>
              <a:off x="28543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4"/>
            <p:cNvSpPr/>
            <p:nvPr/>
          </p:nvSpPr>
          <p:spPr>
            <a:xfrm>
              <a:off x="3109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4"/>
            <p:cNvSpPr/>
            <p:nvPr/>
          </p:nvSpPr>
          <p:spPr>
            <a:xfrm>
              <a:off x="5935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4"/>
            <p:cNvSpPr/>
            <p:nvPr/>
          </p:nvSpPr>
          <p:spPr>
            <a:xfrm>
              <a:off x="8761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4"/>
            <p:cNvSpPr/>
            <p:nvPr/>
          </p:nvSpPr>
          <p:spPr>
            <a:xfrm>
              <a:off x="11587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4"/>
            <p:cNvSpPr/>
            <p:nvPr/>
          </p:nvSpPr>
          <p:spPr>
            <a:xfrm>
              <a:off x="14413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4"/>
            <p:cNvSpPr/>
            <p:nvPr/>
          </p:nvSpPr>
          <p:spPr>
            <a:xfrm>
              <a:off x="17239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4"/>
            <p:cNvSpPr/>
            <p:nvPr/>
          </p:nvSpPr>
          <p:spPr>
            <a:xfrm>
              <a:off x="20065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4"/>
            <p:cNvSpPr/>
            <p:nvPr/>
          </p:nvSpPr>
          <p:spPr>
            <a:xfrm>
              <a:off x="22891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4"/>
            <p:cNvSpPr/>
            <p:nvPr/>
          </p:nvSpPr>
          <p:spPr>
            <a:xfrm>
              <a:off x="25717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4"/>
            <p:cNvSpPr/>
            <p:nvPr/>
          </p:nvSpPr>
          <p:spPr>
            <a:xfrm>
              <a:off x="28543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5"/>
          <p:cNvSpPr/>
          <p:nvPr/>
        </p:nvSpPr>
        <p:spPr>
          <a:xfrm>
            <a:off x="0" y="2451225"/>
            <a:ext cx="9144000" cy="23511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5"/>
          <p:cNvSpPr txBox="1"/>
          <p:nvPr>
            <p:ph idx="1" type="subTitle"/>
          </p:nvPr>
        </p:nvSpPr>
        <p:spPr>
          <a:xfrm>
            <a:off x="1400850" y="3078992"/>
            <a:ext cx="2685600" cy="109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145" name="Google Shape;145;p5"/>
          <p:cNvSpPr txBox="1"/>
          <p:nvPr>
            <p:ph type="ctrTitle"/>
          </p:nvPr>
        </p:nvSpPr>
        <p:spPr>
          <a:xfrm>
            <a:off x="720050" y="359450"/>
            <a:ext cx="3214200" cy="8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0"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46" name="Google Shape;146;p5"/>
          <p:cNvSpPr txBox="1"/>
          <p:nvPr>
            <p:ph idx="2" type="subTitle"/>
          </p:nvPr>
        </p:nvSpPr>
        <p:spPr>
          <a:xfrm>
            <a:off x="5057550" y="3078955"/>
            <a:ext cx="2685600" cy="109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147" name="Google Shape;147;p5"/>
          <p:cNvSpPr txBox="1"/>
          <p:nvPr>
            <p:ph idx="3" type="subTitle"/>
          </p:nvPr>
        </p:nvSpPr>
        <p:spPr>
          <a:xfrm>
            <a:off x="1400850" y="2409150"/>
            <a:ext cx="2685600" cy="781200"/>
          </a:xfrm>
          <a:prstGeom prst="rect">
            <a:avLst/>
          </a:prstGeom>
          <a:noFill/>
        </p:spPr>
        <p:txBody>
          <a:bodyPr anchorCtr="0" anchor="b" bIns="0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3F3F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3F3F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3F3F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3F3F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3F3F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3F3F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3F3F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3F3F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rgbClr val="F3F3F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/>
        </p:txBody>
      </p:sp>
      <p:sp>
        <p:nvSpPr>
          <p:cNvPr id="148" name="Google Shape;148;p5"/>
          <p:cNvSpPr txBox="1"/>
          <p:nvPr>
            <p:ph idx="4" type="subTitle"/>
          </p:nvPr>
        </p:nvSpPr>
        <p:spPr>
          <a:xfrm>
            <a:off x="5057550" y="2409150"/>
            <a:ext cx="2685600" cy="781200"/>
          </a:xfrm>
          <a:prstGeom prst="rect">
            <a:avLst/>
          </a:prstGeom>
          <a:noFill/>
        </p:spPr>
        <p:txBody>
          <a:bodyPr anchorCtr="0" anchor="b" bIns="0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3F3F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3F3F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3F3F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3F3F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3F3F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3F3F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3F3F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3F3F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rgbClr val="F3F3F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/>
        </p:txBody>
      </p:sp>
      <p:grpSp>
        <p:nvGrpSpPr>
          <p:cNvPr id="149" name="Google Shape;149;p5"/>
          <p:cNvGrpSpPr/>
          <p:nvPr/>
        </p:nvGrpSpPr>
        <p:grpSpPr>
          <a:xfrm>
            <a:off x="8350757" y="149679"/>
            <a:ext cx="627300" cy="1446850"/>
            <a:chOff x="6656382" y="-78921"/>
            <a:chExt cx="627300" cy="1446850"/>
          </a:xfrm>
        </p:grpSpPr>
        <p:sp>
          <p:nvSpPr>
            <p:cNvPr id="150" name="Google Shape;150;p5"/>
            <p:cNvSpPr/>
            <p:nvPr/>
          </p:nvSpPr>
          <p:spPr>
            <a:xfrm>
              <a:off x="6656382" y="-78921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5"/>
            <p:cNvSpPr/>
            <p:nvPr/>
          </p:nvSpPr>
          <p:spPr>
            <a:xfrm>
              <a:off x="6938982" y="-78921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5"/>
            <p:cNvSpPr/>
            <p:nvPr/>
          </p:nvSpPr>
          <p:spPr>
            <a:xfrm>
              <a:off x="7221582" y="-78921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5"/>
            <p:cNvSpPr/>
            <p:nvPr/>
          </p:nvSpPr>
          <p:spPr>
            <a:xfrm>
              <a:off x="6656382" y="1980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5"/>
            <p:cNvSpPr/>
            <p:nvPr/>
          </p:nvSpPr>
          <p:spPr>
            <a:xfrm>
              <a:off x="6938982" y="1980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5"/>
            <p:cNvSpPr/>
            <p:nvPr/>
          </p:nvSpPr>
          <p:spPr>
            <a:xfrm>
              <a:off x="7221582" y="1980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5"/>
            <p:cNvSpPr/>
            <p:nvPr/>
          </p:nvSpPr>
          <p:spPr>
            <a:xfrm>
              <a:off x="6656382" y="4749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5"/>
            <p:cNvSpPr/>
            <p:nvPr/>
          </p:nvSpPr>
          <p:spPr>
            <a:xfrm>
              <a:off x="6938982" y="4749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5"/>
            <p:cNvSpPr/>
            <p:nvPr/>
          </p:nvSpPr>
          <p:spPr>
            <a:xfrm>
              <a:off x="7221582" y="4749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5"/>
            <p:cNvSpPr/>
            <p:nvPr/>
          </p:nvSpPr>
          <p:spPr>
            <a:xfrm>
              <a:off x="6656382" y="7519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5"/>
            <p:cNvSpPr/>
            <p:nvPr/>
          </p:nvSpPr>
          <p:spPr>
            <a:xfrm>
              <a:off x="6938982" y="7519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5"/>
            <p:cNvSpPr/>
            <p:nvPr/>
          </p:nvSpPr>
          <p:spPr>
            <a:xfrm>
              <a:off x="7221582" y="7519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5"/>
            <p:cNvSpPr/>
            <p:nvPr/>
          </p:nvSpPr>
          <p:spPr>
            <a:xfrm>
              <a:off x="6656382" y="10288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5"/>
            <p:cNvSpPr/>
            <p:nvPr/>
          </p:nvSpPr>
          <p:spPr>
            <a:xfrm>
              <a:off x="6938982" y="10288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5"/>
            <p:cNvSpPr/>
            <p:nvPr/>
          </p:nvSpPr>
          <p:spPr>
            <a:xfrm>
              <a:off x="7221582" y="10288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5"/>
            <p:cNvSpPr/>
            <p:nvPr/>
          </p:nvSpPr>
          <p:spPr>
            <a:xfrm>
              <a:off x="6656382" y="13058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5"/>
            <p:cNvSpPr/>
            <p:nvPr/>
          </p:nvSpPr>
          <p:spPr>
            <a:xfrm>
              <a:off x="6938982" y="13058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5"/>
            <p:cNvSpPr/>
            <p:nvPr/>
          </p:nvSpPr>
          <p:spPr>
            <a:xfrm>
              <a:off x="7221582" y="13058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6"/>
          <p:cNvSpPr txBox="1"/>
          <p:nvPr>
            <p:ph type="ctrTitle"/>
          </p:nvPr>
        </p:nvSpPr>
        <p:spPr>
          <a:xfrm>
            <a:off x="720050" y="359450"/>
            <a:ext cx="3214200" cy="8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0"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grpSp>
        <p:nvGrpSpPr>
          <p:cNvPr id="170" name="Google Shape;170;p6"/>
          <p:cNvGrpSpPr/>
          <p:nvPr/>
        </p:nvGrpSpPr>
        <p:grpSpPr>
          <a:xfrm rot="5400000">
            <a:off x="8186507" y="4182606"/>
            <a:ext cx="627300" cy="1446850"/>
            <a:chOff x="6656382" y="-78921"/>
            <a:chExt cx="627300" cy="1446850"/>
          </a:xfrm>
        </p:grpSpPr>
        <p:sp>
          <p:nvSpPr>
            <p:cNvPr id="171" name="Google Shape;171;p6"/>
            <p:cNvSpPr/>
            <p:nvPr/>
          </p:nvSpPr>
          <p:spPr>
            <a:xfrm>
              <a:off x="6656382" y="13058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6"/>
            <p:cNvSpPr/>
            <p:nvPr/>
          </p:nvSpPr>
          <p:spPr>
            <a:xfrm>
              <a:off x="6656382" y="10288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6"/>
            <p:cNvSpPr/>
            <p:nvPr/>
          </p:nvSpPr>
          <p:spPr>
            <a:xfrm>
              <a:off x="6656382" y="7519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6"/>
            <p:cNvSpPr/>
            <p:nvPr/>
          </p:nvSpPr>
          <p:spPr>
            <a:xfrm>
              <a:off x="6656382" y="4749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6"/>
            <p:cNvSpPr/>
            <p:nvPr/>
          </p:nvSpPr>
          <p:spPr>
            <a:xfrm>
              <a:off x="6656382" y="1980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6"/>
            <p:cNvSpPr/>
            <p:nvPr/>
          </p:nvSpPr>
          <p:spPr>
            <a:xfrm>
              <a:off x="6656382" y="-78921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6"/>
            <p:cNvSpPr/>
            <p:nvPr/>
          </p:nvSpPr>
          <p:spPr>
            <a:xfrm>
              <a:off x="6938982" y="13058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6"/>
            <p:cNvSpPr/>
            <p:nvPr/>
          </p:nvSpPr>
          <p:spPr>
            <a:xfrm>
              <a:off x="6938982" y="10288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6"/>
            <p:cNvSpPr/>
            <p:nvPr/>
          </p:nvSpPr>
          <p:spPr>
            <a:xfrm>
              <a:off x="6938982" y="7519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6"/>
            <p:cNvSpPr/>
            <p:nvPr/>
          </p:nvSpPr>
          <p:spPr>
            <a:xfrm>
              <a:off x="6938982" y="4749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6"/>
            <p:cNvSpPr/>
            <p:nvPr/>
          </p:nvSpPr>
          <p:spPr>
            <a:xfrm>
              <a:off x="6938982" y="1980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6"/>
            <p:cNvSpPr/>
            <p:nvPr/>
          </p:nvSpPr>
          <p:spPr>
            <a:xfrm>
              <a:off x="6938982" y="-78921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6"/>
            <p:cNvSpPr/>
            <p:nvPr/>
          </p:nvSpPr>
          <p:spPr>
            <a:xfrm>
              <a:off x="7221582" y="13058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6"/>
            <p:cNvSpPr/>
            <p:nvPr/>
          </p:nvSpPr>
          <p:spPr>
            <a:xfrm>
              <a:off x="7221582" y="10288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6"/>
            <p:cNvSpPr/>
            <p:nvPr/>
          </p:nvSpPr>
          <p:spPr>
            <a:xfrm>
              <a:off x="7221582" y="7519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6"/>
            <p:cNvSpPr/>
            <p:nvPr/>
          </p:nvSpPr>
          <p:spPr>
            <a:xfrm>
              <a:off x="7221582" y="4749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6"/>
            <p:cNvSpPr/>
            <p:nvPr/>
          </p:nvSpPr>
          <p:spPr>
            <a:xfrm>
              <a:off x="7221582" y="1980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6"/>
            <p:cNvSpPr/>
            <p:nvPr/>
          </p:nvSpPr>
          <p:spPr>
            <a:xfrm>
              <a:off x="7221582" y="-78921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9" name="Google Shape;189;p6"/>
          <p:cNvSpPr/>
          <p:nvPr/>
        </p:nvSpPr>
        <p:spPr>
          <a:xfrm>
            <a:off x="-112925" y="3233575"/>
            <a:ext cx="9360025" cy="1927400"/>
          </a:xfrm>
          <a:custGeom>
            <a:rect b="b" l="l" r="r" t="t"/>
            <a:pathLst>
              <a:path extrusionOk="0" h="77096" w="374401">
                <a:moveTo>
                  <a:pt x="0" y="0"/>
                </a:moveTo>
                <a:lnTo>
                  <a:pt x="41826" y="77096"/>
                </a:lnTo>
                <a:lnTo>
                  <a:pt x="374401" y="41826"/>
                </a:lnTo>
              </a:path>
            </a:pathLst>
          </a:cu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7"/>
          <p:cNvSpPr/>
          <p:nvPr/>
        </p:nvSpPr>
        <p:spPr>
          <a:xfrm>
            <a:off x="-16825" y="-95500"/>
            <a:ext cx="8461350" cy="5256550"/>
          </a:xfrm>
          <a:custGeom>
            <a:rect b="b" l="l" r="r" t="t"/>
            <a:pathLst>
              <a:path extrusionOk="0" h="210262" w="338454">
                <a:moveTo>
                  <a:pt x="266558" y="0"/>
                </a:moveTo>
                <a:lnTo>
                  <a:pt x="338454" y="106940"/>
                </a:lnTo>
                <a:lnTo>
                  <a:pt x="310419" y="210262"/>
                </a:lnTo>
                <a:lnTo>
                  <a:pt x="0" y="196245"/>
                </a:lnTo>
              </a:path>
            </a:pathLst>
          </a:cu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sp>
      <p:grpSp>
        <p:nvGrpSpPr>
          <p:cNvPr id="192" name="Google Shape;192;p7"/>
          <p:cNvGrpSpPr/>
          <p:nvPr/>
        </p:nvGrpSpPr>
        <p:grpSpPr>
          <a:xfrm>
            <a:off x="198233" y="198029"/>
            <a:ext cx="344700" cy="1169900"/>
            <a:chOff x="198233" y="198029"/>
            <a:chExt cx="344700" cy="1169900"/>
          </a:xfrm>
        </p:grpSpPr>
        <p:sp>
          <p:nvSpPr>
            <p:cNvPr id="193" name="Google Shape;193;p7"/>
            <p:cNvSpPr/>
            <p:nvPr/>
          </p:nvSpPr>
          <p:spPr>
            <a:xfrm>
              <a:off x="198233" y="1980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7"/>
            <p:cNvSpPr/>
            <p:nvPr/>
          </p:nvSpPr>
          <p:spPr>
            <a:xfrm>
              <a:off x="480833" y="1980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7"/>
            <p:cNvSpPr/>
            <p:nvPr/>
          </p:nvSpPr>
          <p:spPr>
            <a:xfrm>
              <a:off x="198233" y="4749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7"/>
            <p:cNvSpPr/>
            <p:nvPr/>
          </p:nvSpPr>
          <p:spPr>
            <a:xfrm>
              <a:off x="480833" y="4749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7"/>
            <p:cNvSpPr/>
            <p:nvPr/>
          </p:nvSpPr>
          <p:spPr>
            <a:xfrm>
              <a:off x="198233" y="7519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7"/>
            <p:cNvSpPr/>
            <p:nvPr/>
          </p:nvSpPr>
          <p:spPr>
            <a:xfrm>
              <a:off x="480833" y="7519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7"/>
            <p:cNvSpPr/>
            <p:nvPr/>
          </p:nvSpPr>
          <p:spPr>
            <a:xfrm>
              <a:off x="198233" y="10288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7"/>
            <p:cNvSpPr/>
            <p:nvPr/>
          </p:nvSpPr>
          <p:spPr>
            <a:xfrm>
              <a:off x="480833" y="10288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7"/>
            <p:cNvSpPr/>
            <p:nvPr/>
          </p:nvSpPr>
          <p:spPr>
            <a:xfrm>
              <a:off x="198233" y="13058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7"/>
            <p:cNvSpPr/>
            <p:nvPr/>
          </p:nvSpPr>
          <p:spPr>
            <a:xfrm>
              <a:off x="480833" y="13058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7"/>
          <p:cNvSpPr txBox="1"/>
          <p:nvPr>
            <p:ph type="ctrTitle"/>
          </p:nvPr>
        </p:nvSpPr>
        <p:spPr>
          <a:xfrm>
            <a:off x="720000" y="1405200"/>
            <a:ext cx="2958300" cy="96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0" sz="6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4" name="Google Shape;204;p7"/>
          <p:cNvSpPr txBox="1"/>
          <p:nvPr>
            <p:ph idx="1" type="subTitle"/>
          </p:nvPr>
        </p:nvSpPr>
        <p:spPr>
          <a:xfrm>
            <a:off x="720000" y="2571750"/>
            <a:ext cx="4073400" cy="169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8"/>
          <p:cNvSpPr txBox="1"/>
          <p:nvPr>
            <p:ph type="title"/>
          </p:nvPr>
        </p:nvSpPr>
        <p:spPr>
          <a:xfrm>
            <a:off x="1354950" y="1846850"/>
            <a:ext cx="6534000" cy="144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b="0" sz="6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9"/>
          <p:cNvSpPr/>
          <p:nvPr/>
        </p:nvSpPr>
        <p:spPr>
          <a:xfrm>
            <a:off x="-29950" y="-39675"/>
            <a:ext cx="6593725" cy="5178625"/>
          </a:xfrm>
          <a:custGeom>
            <a:rect b="b" l="l" r="r" t="t"/>
            <a:pathLst>
              <a:path extrusionOk="0" h="207145" w="263749">
                <a:moveTo>
                  <a:pt x="177840" y="0"/>
                </a:moveTo>
                <a:lnTo>
                  <a:pt x="263749" y="78482"/>
                </a:lnTo>
                <a:lnTo>
                  <a:pt x="213367" y="207145"/>
                </a:lnTo>
                <a:lnTo>
                  <a:pt x="0" y="178643"/>
                </a:lnTo>
              </a:path>
            </a:pathLst>
          </a:cu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09" name="Google Shape;209;p9"/>
          <p:cNvSpPr txBox="1"/>
          <p:nvPr>
            <p:ph type="title"/>
          </p:nvPr>
        </p:nvSpPr>
        <p:spPr>
          <a:xfrm>
            <a:off x="720050" y="1724525"/>
            <a:ext cx="3845100" cy="169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9pPr>
          </a:lstStyle>
          <a:p/>
        </p:txBody>
      </p:sp>
      <p:sp>
        <p:nvSpPr>
          <p:cNvPr id="210" name="Google Shape;210;p9"/>
          <p:cNvSpPr txBox="1"/>
          <p:nvPr>
            <p:ph idx="1" type="subTitle"/>
          </p:nvPr>
        </p:nvSpPr>
        <p:spPr>
          <a:xfrm>
            <a:off x="720050" y="3362050"/>
            <a:ext cx="3845100" cy="3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9pPr>
          </a:lstStyle>
          <a:p/>
        </p:txBody>
      </p:sp>
      <p:sp>
        <p:nvSpPr>
          <p:cNvPr id="211" name="Google Shape;211;p9"/>
          <p:cNvSpPr txBox="1"/>
          <p:nvPr>
            <p:ph hasCustomPrompt="1" idx="2" type="title"/>
          </p:nvPr>
        </p:nvSpPr>
        <p:spPr>
          <a:xfrm>
            <a:off x="720050" y="315950"/>
            <a:ext cx="2100300" cy="9795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None/>
              <a:defRPr b="0" sz="60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0"/>
          <p:cNvSpPr/>
          <p:nvPr/>
        </p:nvSpPr>
        <p:spPr>
          <a:xfrm flipH="1">
            <a:off x="682650" y="-95500"/>
            <a:ext cx="8461350" cy="5256550"/>
          </a:xfrm>
          <a:custGeom>
            <a:rect b="b" l="l" r="r" t="t"/>
            <a:pathLst>
              <a:path extrusionOk="0" h="210262" w="338454">
                <a:moveTo>
                  <a:pt x="266558" y="0"/>
                </a:moveTo>
                <a:lnTo>
                  <a:pt x="338454" y="106940"/>
                </a:lnTo>
                <a:lnTo>
                  <a:pt x="310419" y="210262"/>
                </a:lnTo>
                <a:lnTo>
                  <a:pt x="0" y="196245"/>
                </a:lnTo>
              </a:path>
            </a:pathLst>
          </a:cu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sp>
      <p:grpSp>
        <p:nvGrpSpPr>
          <p:cNvPr id="214" name="Google Shape;214;p10"/>
          <p:cNvGrpSpPr/>
          <p:nvPr/>
        </p:nvGrpSpPr>
        <p:grpSpPr>
          <a:xfrm>
            <a:off x="6904678" y="-78921"/>
            <a:ext cx="2605500" cy="1446850"/>
            <a:chOff x="310975" y="334050"/>
            <a:chExt cx="2605500" cy="1446850"/>
          </a:xfrm>
        </p:grpSpPr>
        <p:sp>
          <p:nvSpPr>
            <p:cNvPr id="215" name="Google Shape;215;p10"/>
            <p:cNvSpPr/>
            <p:nvPr/>
          </p:nvSpPr>
          <p:spPr>
            <a:xfrm>
              <a:off x="3109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10"/>
            <p:cNvSpPr/>
            <p:nvPr/>
          </p:nvSpPr>
          <p:spPr>
            <a:xfrm>
              <a:off x="5935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10"/>
            <p:cNvSpPr/>
            <p:nvPr/>
          </p:nvSpPr>
          <p:spPr>
            <a:xfrm>
              <a:off x="8761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10"/>
            <p:cNvSpPr/>
            <p:nvPr/>
          </p:nvSpPr>
          <p:spPr>
            <a:xfrm>
              <a:off x="11587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10"/>
            <p:cNvSpPr/>
            <p:nvPr/>
          </p:nvSpPr>
          <p:spPr>
            <a:xfrm>
              <a:off x="14413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10"/>
            <p:cNvSpPr/>
            <p:nvPr/>
          </p:nvSpPr>
          <p:spPr>
            <a:xfrm>
              <a:off x="17239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10"/>
            <p:cNvSpPr/>
            <p:nvPr/>
          </p:nvSpPr>
          <p:spPr>
            <a:xfrm>
              <a:off x="20065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10"/>
            <p:cNvSpPr/>
            <p:nvPr/>
          </p:nvSpPr>
          <p:spPr>
            <a:xfrm>
              <a:off x="22891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0"/>
            <p:cNvSpPr/>
            <p:nvPr/>
          </p:nvSpPr>
          <p:spPr>
            <a:xfrm>
              <a:off x="25717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10"/>
            <p:cNvSpPr/>
            <p:nvPr/>
          </p:nvSpPr>
          <p:spPr>
            <a:xfrm>
              <a:off x="28543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10"/>
            <p:cNvSpPr/>
            <p:nvPr/>
          </p:nvSpPr>
          <p:spPr>
            <a:xfrm>
              <a:off x="3109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10"/>
            <p:cNvSpPr/>
            <p:nvPr/>
          </p:nvSpPr>
          <p:spPr>
            <a:xfrm>
              <a:off x="5935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10"/>
            <p:cNvSpPr/>
            <p:nvPr/>
          </p:nvSpPr>
          <p:spPr>
            <a:xfrm>
              <a:off x="8761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10"/>
            <p:cNvSpPr/>
            <p:nvPr/>
          </p:nvSpPr>
          <p:spPr>
            <a:xfrm>
              <a:off x="11587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10"/>
            <p:cNvSpPr/>
            <p:nvPr/>
          </p:nvSpPr>
          <p:spPr>
            <a:xfrm>
              <a:off x="14413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10"/>
            <p:cNvSpPr/>
            <p:nvPr/>
          </p:nvSpPr>
          <p:spPr>
            <a:xfrm>
              <a:off x="17239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10"/>
            <p:cNvSpPr/>
            <p:nvPr/>
          </p:nvSpPr>
          <p:spPr>
            <a:xfrm>
              <a:off x="20065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10"/>
            <p:cNvSpPr/>
            <p:nvPr/>
          </p:nvSpPr>
          <p:spPr>
            <a:xfrm>
              <a:off x="22891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10"/>
            <p:cNvSpPr/>
            <p:nvPr/>
          </p:nvSpPr>
          <p:spPr>
            <a:xfrm>
              <a:off x="25717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10"/>
            <p:cNvSpPr/>
            <p:nvPr/>
          </p:nvSpPr>
          <p:spPr>
            <a:xfrm>
              <a:off x="28543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10"/>
            <p:cNvSpPr/>
            <p:nvPr/>
          </p:nvSpPr>
          <p:spPr>
            <a:xfrm>
              <a:off x="3109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10"/>
            <p:cNvSpPr/>
            <p:nvPr/>
          </p:nvSpPr>
          <p:spPr>
            <a:xfrm>
              <a:off x="5935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10"/>
            <p:cNvSpPr/>
            <p:nvPr/>
          </p:nvSpPr>
          <p:spPr>
            <a:xfrm>
              <a:off x="8761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10"/>
            <p:cNvSpPr/>
            <p:nvPr/>
          </p:nvSpPr>
          <p:spPr>
            <a:xfrm>
              <a:off x="11587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10"/>
            <p:cNvSpPr/>
            <p:nvPr/>
          </p:nvSpPr>
          <p:spPr>
            <a:xfrm>
              <a:off x="14413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10"/>
            <p:cNvSpPr/>
            <p:nvPr/>
          </p:nvSpPr>
          <p:spPr>
            <a:xfrm>
              <a:off x="17239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10"/>
            <p:cNvSpPr/>
            <p:nvPr/>
          </p:nvSpPr>
          <p:spPr>
            <a:xfrm>
              <a:off x="20065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10"/>
            <p:cNvSpPr/>
            <p:nvPr/>
          </p:nvSpPr>
          <p:spPr>
            <a:xfrm>
              <a:off x="22891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10"/>
            <p:cNvSpPr/>
            <p:nvPr/>
          </p:nvSpPr>
          <p:spPr>
            <a:xfrm>
              <a:off x="25717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10"/>
            <p:cNvSpPr/>
            <p:nvPr/>
          </p:nvSpPr>
          <p:spPr>
            <a:xfrm>
              <a:off x="28543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10"/>
            <p:cNvSpPr/>
            <p:nvPr/>
          </p:nvSpPr>
          <p:spPr>
            <a:xfrm>
              <a:off x="3109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10"/>
            <p:cNvSpPr/>
            <p:nvPr/>
          </p:nvSpPr>
          <p:spPr>
            <a:xfrm>
              <a:off x="5935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10"/>
            <p:cNvSpPr/>
            <p:nvPr/>
          </p:nvSpPr>
          <p:spPr>
            <a:xfrm>
              <a:off x="8761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10"/>
            <p:cNvSpPr/>
            <p:nvPr/>
          </p:nvSpPr>
          <p:spPr>
            <a:xfrm>
              <a:off x="11587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10"/>
            <p:cNvSpPr/>
            <p:nvPr/>
          </p:nvSpPr>
          <p:spPr>
            <a:xfrm>
              <a:off x="14413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10"/>
            <p:cNvSpPr/>
            <p:nvPr/>
          </p:nvSpPr>
          <p:spPr>
            <a:xfrm>
              <a:off x="17239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10"/>
            <p:cNvSpPr/>
            <p:nvPr/>
          </p:nvSpPr>
          <p:spPr>
            <a:xfrm>
              <a:off x="20065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10"/>
            <p:cNvSpPr/>
            <p:nvPr/>
          </p:nvSpPr>
          <p:spPr>
            <a:xfrm>
              <a:off x="22891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10"/>
            <p:cNvSpPr/>
            <p:nvPr/>
          </p:nvSpPr>
          <p:spPr>
            <a:xfrm>
              <a:off x="25717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10"/>
            <p:cNvSpPr/>
            <p:nvPr/>
          </p:nvSpPr>
          <p:spPr>
            <a:xfrm>
              <a:off x="28543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10"/>
            <p:cNvSpPr/>
            <p:nvPr/>
          </p:nvSpPr>
          <p:spPr>
            <a:xfrm>
              <a:off x="3109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10"/>
            <p:cNvSpPr/>
            <p:nvPr/>
          </p:nvSpPr>
          <p:spPr>
            <a:xfrm>
              <a:off x="5935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10"/>
            <p:cNvSpPr/>
            <p:nvPr/>
          </p:nvSpPr>
          <p:spPr>
            <a:xfrm>
              <a:off x="8761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10"/>
            <p:cNvSpPr/>
            <p:nvPr/>
          </p:nvSpPr>
          <p:spPr>
            <a:xfrm>
              <a:off x="11587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10"/>
            <p:cNvSpPr/>
            <p:nvPr/>
          </p:nvSpPr>
          <p:spPr>
            <a:xfrm>
              <a:off x="14413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10"/>
            <p:cNvSpPr/>
            <p:nvPr/>
          </p:nvSpPr>
          <p:spPr>
            <a:xfrm>
              <a:off x="17239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10"/>
            <p:cNvSpPr/>
            <p:nvPr/>
          </p:nvSpPr>
          <p:spPr>
            <a:xfrm>
              <a:off x="20065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10"/>
            <p:cNvSpPr/>
            <p:nvPr/>
          </p:nvSpPr>
          <p:spPr>
            <a:xfrm>
              <a:off x="22891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10"/>
            <p:cNvSpPr/>
            <p:nvPr/>
          </p:nvSpPr>
          <p:spPr>
            <a:xfrm>
              <a:off x="25717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10"/>
            <p:cNvSpPr/>
            <p:nvPr/>
          </p:nvSpPr>
          <p:spPr>
            <a:xfrm>
              <a:off x="28543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10"/>
            <p:cNvSpPr/>
            <p:nvPr/>
          </p:nvSpPr>
          <p:spPr>
            <a:xfrm>
              <a:off x="3109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10"/>
            <p:cNvSpPr/>
            <p:nvPr/>
          </p:nvSpPr>
          <p:spPr>
            <a:xfrm>
              <a:off x="5935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10"/>
            <p:cNvSpPr/>
            <p:nvPr/>
          </p:nvSpPr>
          <p:spPr>
            <a:xfrm>
              <a:off x="8761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10"/>
            <p:cNvSpPr/>
            <p:nvPr/>
          </p:nvSpPr>
          <p:spPr>
            <a:xfrm>
              <a:off x="11587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10"/>
            <p:cNvSpPr/>
            <p:nvPr/>
          </p:nvSpPr>
          <p:spPr>
            <a:xfrm>
              <a:off x="14413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10"/>
            <p:cNvSpPr/>
            <p:nvPr/>
          </p:nvSpPr>
          <p:spPr>
            <a:xfrm>
              <a:off x="17239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10"/>
            <p:cNvSpPr/>
            <p:nvPr/>
          </p:nvSpPr>
          <p:spPr>
            <a:xfrm>
              <a:off x="20065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10"/>
            <p:cNvSpPr/>
            <p:nvPr/>
          </p:nvSpPr>
          <p:spPr>
            <a:xfrm>
              <a:off x="22891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10"/>
            <p:cNvSpPr/>
            <p:nvPr/>
          </p:nvSpPr>
          <p:spPr>
            <a:xfrm>
              <a:off x="25717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10"/>
            <p:cNvSpPr/>
            <p:nvPr/>
          </p:nvSpPr>
          <p:spPr>
            <a:xfrm>
              <a:off x="28543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5" name="Google Shape;275;p10"/>
          <p:cNvSpPr txBox="1"/>
          <p:nvPr>
            <p:ph type="ctrTitle"/>
          </p:nvPr>
        </p:nvSpPr>
        <p:spPr>
          <a:xfrm>
            <a:off x="3828525" y="3730075"/>
            <a:ext cx="4595400" cy="577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276" name="Google Shape;276;p10"/>
          <p:cNvSpPr txBox="1"/>
          <p:nvPr>
            <p:ph idx="1" type="subTitle"/>
          </p:nvPr>
        </p:nvSpPr>
        <p:spPr>
          <a:xfrm>
            <a:off x="3828550" y="2473850"/>
            <a:ext cx="4595400" cy="12132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0" Type="http://schemas.openxmlformats.org/officeDocument/2006/relationships/theme" Target="../theme/theme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rgbClr val="F3F3F3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Barlow Semi Condensed SemiBold"/>
              <a:buNone/>
              <a:defRPr sz="2800">
                <a:solidFill>
                  <a:srgbClr val="43434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Barlow Semi Condensed"/>
              <a:buNone/>
              <a:defRPr b="1" sz="2800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Barlow Semi Condensed"/>
              <a:buNone/>
              <a:defRPr b="1" sz="2800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Barlow Semi Condensed"/>
              <a:buNone/>
              <a:defRPr b="1" sz="2800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Barlow Semi Condensed"/>
              <a:buNone/>
              <a:defRPr b="1" sz="2800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Barlow Semi Condensed"/>
              <a:buNone/>
              <a:defRPr b="1" sz="2800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Barlow Semi Condensed"/>
              <a:buNone/>
              <a:defRPr b="1" sz="2800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Barlow Semi Condensed"/>
              <a:buNone/>
              <a:defRPr b="1" sz="2800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Barlow Semi Condensed"/>
              <a:buNone/>
              <a:defRPr b="1" sz="2800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Char char="●"/>
              <a:defRPr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Char char="○"/>
              <a:defRPr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Char char="■"/>
              <a:defRPr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Char char="●"/>
              <a:defRPr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Char char="○"/>
              <a:defRPr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Char char="■"/>
              <a:defRPr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Char char="●"/>
              <a:defRPr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Char char="○"/>
              <a:defRPr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Font typeface="Roboto Condensed Light"/>
              <a:buChar char="■"/>
              <a:defRPr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png"/><Relationship Id="rId4" Type="http://schemas.openxmlformats.org/officeDocument/2006/relationships/image" Target="../media/image9.png"/><Relationship Id="rId5" Type="http://schemas.openxmlformats.org/officeDocument/2006/relationships/image" Target="../media/image13.png"/><Relationship Id="rId6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11.png"/><Relationship Id="rId6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png"/><Relationship Id="rId4" Type="http://schemas.openxmlformats.org/officeDocument/2006/relationships/image" Target="../media/image1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3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Relationship Id="rId4" Type="http://schemas.openxmlformats.org/officeDocument/2006/relationships/image" Target="../media/image1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3F3F3"/>
        </a:solidFill>
      </p:bgPr>
    </p:bg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31"/>
          <p:cNvSpPr txBox="1"/>
          <p:nvPr>
            <p:ph type="ctrTitle"/>
          </p:nvPr>
        </p:nvSpPr>
        <p:spPr>
          <a:xfrm>
            <a:off x="1728150" y="1894050"/>
            <a:ext cx="5687700" cy="90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English Project :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Pokelearning</a:t>
            </a:r>
            <a:endParaRPr>
              <a:latin typeface="Bahiana"/>
              <a:ea typeface="Bahiana"/>
              <a:cs typeface="Bahiana"/>
              <a:sym typeface="Bahiana"/>
            </a:endParaRPr>
          </a:p>
        </p:txBody>
      </p:sp>
      <p:sp>
        <p:nvSpPr>
          <p:cNvPr id="483" name="Google Shape;483;p31"/>
          <p:cNvSpPr txBox="1"/>
          <p:nvPr>
            <p:ph idx="1" type="subTitle"/>
          </p:nvPr>
        </p:nvSpPr>
        <p:spPr>
          <a:xfrm>
            <a:off x="1728150" y="2671650"/>
            <a:ext cx="56877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Mathieu Dreyer, Antoine Jacque, Quentin Millardet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2" name="Google Shape;62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8104" y="2260725"/>
            <a:ext cx="3114620" cy="2490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23" name="Google Shape;623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78124" y="2398998"/>
            <a:ext cx="1278900" cy="22422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24" name="Google Shape;624;p40"/>
          <p:cNvGrpSpPr/>
          <p:nvPr/>
        </p:nvGrpSpPr>
        <p:grpSpPr>
          <a:xfrm flipH="1">
            <a:off x="3980791" y="2301788"/>
            <a:ext cx="1467372" cy="2449610"/>
            <a:chOff x="1835466" y="929768"/>
            <a:chExt cx="2388300" cy="3284100"/>
          </a:xfrm>
        </p:grpSpPr>
        <p:sp>
          <p:nvSpPr>
            <p:cNvPr id="625" name="Google Shape;625;p40"/>
            <p:cNvSpPr/>
            <p:nvPr/>
          </p:nvSpPr>
          <p:spPr>
            <a:xfrm>
              <a:off x="1835466" y="929768"/>
              <a:ext cx="2388300" cy="3284100"/>
            </a:xfrm>
            <a:prstGeom prst="roundRect">
              <a:avLst>
                <a:gd fmla="val 4846" name="adj"/>
              </a:avLst>
            </a:prstGeom>
            <a:noFill/>
            <a:ln cap="flat" cmpd="sng" w="19050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/>
            </a:p>
          </p:txBody>
        </p:sp>
        <p:sp>
          <p:nvSpPr>
            <p:cNvPr id="626" name="Google Shape;626;p40"/>
            <p:cNvSpPr/>
            <p:nvPr/>
          </p:nvSpPr>
          <p:spPr>
            <a:xfrm>
              <a:off x="2010540" y="1124747"/>
              <a:ext cx="2038200" cy="2909100"/>
            </a:xfrm>
            <a:prstGeom prst="rect">
              <a:avLst/>
            </a:prstGeom>
            <a:noFill/>
            <a:ln cap="flat" cmpd="sng" w="19050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40"/>
            <p:cNvSpPr/>
            <p:nvPr/>
          </p:nvSpPr>
          <p:spPr>
            <a:xfrm>
              <a:off x="2947422" y="4067543"/>
              <a:ext cx="164400" cy="97500"/>
            </a:xfrm>
            <a:prstGeom prst="roundRect">
              <a:avLst>
                <a:gd fmla="val 50000" name="adj"/>
              </a:avLst>
            </a:prstGeom>
            <a:noFill/>
            <a:ln cap="flat" cmpd="sng" w="19050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28" name="Google Shape;628;p40"/>
          <p:cNvSpPr txBox="1"/>
          <p:nvPr>
            <p:ph idx="1" type="subTitle"/>
          </p:nvPr>
        </p:nvSpPr>
        <p:spPr>
          <a:xfrm>
            <a:off x="720000" y="2571750"/>
            <a:ext cx="2649300" cy="169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 graphic component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Style based on Material Design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Manage easily forms</a:t>
            </a:r>
            <a:endParaRPr/>
          </a:p>
        </p:txBody>
      </p:sp>
      <p:pic>
        <p:nvPicPr>
          <p:cNvPr id="629" name="Google Shape;629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21600" y="103858"/>
            <a:ext cx="1134300" cy="12925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30" name="Google Shape;630;p40"/>
          <p:cNvGrpSpPr/>
          <p:nvPr/>
        </p:nvGrpSpPr>
        <p:grpSpPr>
          <a:xfrm>
            <a:off x="417582" y="3074602"/>
            <a:ext cx="207582" cy="359594"/>
            <a:chOff x="2656082" y="2287427"/>
            <a:chExt cx="207582" cy="359594"/>
          </a:xfrm>
        </p:grpSpPr>
        <p:sp>
          <p:nvSpPr>
            <p:cNvPr id="631" name="Google Shape;631;p40"/>
            <p:cNvSpPr/>
            <p:nvPr/>
          </p:nvSpPr>
          <p:spPr>
            <a:xfrm>
              <a:off x="2656082" y="2287427"/>
              <a:ext cx="207582" cy="359594"/>
            </a:xfrm>
            <a:custGeom>
              <a:rect b="b" l="l" r="r" t="t"/>
              <a:pathLst>
                <a:path extrusionOk="0" h="11324" w="6537">
                  <a:moveTo>
                    <a:pt x="5704" y="334"/>
                  </a:moveTo>
                  <a:cubicBezTo>
                    <a:pt x="5965" y="334"/>
                    <a:pt x="6192" y="561"/>
                    <a:pt x="6192" y="834"/>
                  </a:cubicBezTo>
                  <a:lnTo>
                    <a:pt x="6192" y="1323"/>
                  </a:lnTo>
                  <a:lnTo>
                    <a:pt x="346" y="1323"/>
                  </a:lnTo>
                  <a:lnTo>
                    <a:pt x="346" y="834"/>
                  </a:lnTo>
                  <a:cubicBezTo>
                    <a:pt x="346" y="561"/>
                    <a:pt x="560" y="334"/>
                    <a:pt x="834" y="334"/>
                  </a:cubicBezTo>
                  <a:close/>
                  <a:moveTo>
                    <a:pt x="6192" y="1644"/>
                  </a:moveTo>
                  <a:lnTo>
                    <a:pt x="6192" y="8990"/>
                  </a:lnTo>
                  <a:lnTo>
                    <a:pt x="1501" y="8990"/>
                  </a:lnTo>
                  <a:cubicBezTo>
                    <a:pt x="1405" y="8990"/>
                    <a:pt x="1334" y="9062"/>
                    <a:pt x="1334" y="9145"/>
                  </a:cubicBezTo>
                  <a:cubicBezTo>
                    <a:pt x="1334" y="9240"/>
                    <a:pt x="1405" y="9312"/>
                    <a:pt x="1501" y="9312"/>
                  </a:cubicBezTo>
                  <a:lnTo>
                    <a:pt x="6192" y="9312"/>
                  </a:lnTo>
                  <a:lnTo>
                    <a:pt x="6192" y="10478"/>
                  </a:lnTo>
                  <a:cubicBezTo>
                    <a:pt x="6192" y="10740"/>
                    <a:pt x="5965" y="10967"/>
                    <a:pt x="5704" y="10967"/>
                  </a:cubicBezTo>
                  <a:lnTo>
                    <a:pt x="834" y="10967"/>
                  </a:lnTo>
                  <a:cubicBezTo>
                    <a:pt x="560" y="10967"/>
                    <a:pt x="346" y="10740"/>
                    <a:pt x="346" y="10478"/>
                  </a:cubicBezTo>
                  <a:lnTo>
                    <a:pt x="346" y="9312"/>
                  </a:lnTo>
                  <a:lnTo>
                    <a:pt x="834" y="9312"/>
                  </a:lnTo>
                  <a:cubicBezTo>
                    <a:pt x="917" y="9312"/>
                    <a:pt x="1001" y="9240"/>
                    <a:pt x="1001" y="9145"/>
                  </a:cubicBezTo>
                  <a:cubicBezTo>
                    <a:pt x="1001" y="9062"/>
                    <a:pt x="917" y="8990"/>
                    <a:pt x="834" y="8990"/>
                  </a:cubicBezTo>
                  <a:lnTo>
                    <a:pt x="346" y="8990"/>
                  </a:lnTo>
                  <a:lnTo>
                    <a:pt x="346" y="1644"/>
                  </a:lnTo>
                  <a:close/>
                  <a:moveTo>
                    <a:pt x="834" y="1"/>
                  </a:moveTo>
                  <a:cubicBezTo>
                    <a:pt x="370" y="1"/>
                    <a:pt x="0" y="370"/>
                    <a:pt x="0" y="834"/>
                  </a:cubicBezTo>
                  <a:lnTo>
                    <a:pt x="0" y="10490"/>
                  </a:lnTo>
                  <a:cubicBezTo>
                    <a:pt x="0" y="10955"/>
                    <a:pt x="370" y="11324"/>
                    <a:pt x="834" y="11324"/>
                  </a:cubicBezTo>
                  <a:lnTo>
                    <a:pt x="5704" y="11324"/>
                  </a:lnTo>
                  <a:cubicBezTo>
                    <a:pt x="6156" y="11324"/>
                    <a:pt x="6537" y="10955"/>
                    <a:pt x="6537" y="10490"/>
                  </a:cubicBezTo>
                  <a:lnTo>
                    <a:pt x="6537" y="834"/>
                  </a:lnTo>
                  <a:cubicBezTo>
                    <a:pt x="6513" y="370"/>
                    <a:pt x="6144" y="1"/>
                    <a:pt x="570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40"/>
            <p:cNvSpPr/>
            <p:nvPr/>
          </p:nvSpPr>
          <p:spPr>
            <a:xfrm>
              <a:off x="2754395" y="2308608"/>
              <a:ext cx="31787" cy="10257"/>
            </a:xfrm>
            <a:custGeom>
              <a:rect b="b" l="l" r="r" t="t"/>
              <a:pathLst>
                <a:path extrusionOk="0" h="323" w="1001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834" y="322"/>
                  </a:lnTo>
                  <a:cubicBezTo>
                    <a:pt x="917" y="322"/>
                    <a:pt x="1000" y="251"/>
                    <a:pt x="1000" y="167"/>
                  </a:cubicBezTo>
                  <a:cubicBezTo>
                    <a:pt x="1000" y="72"/>
                    <a:pt x="917" y="1"/>
                    <a:pt x="83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40"/>
            <p:cNvSpPr/>
            <p:nvPr/>
          </p:nvSpPr>
          <p:spPr>
            <a:xfrm>
              <a:off x="2743789" y="2594053"/>
              <a:ext cx="31406" cy="31056"/>
            </a:xfrm>
            <a:custGeom>
              <a:rect b="b" l="l" r="r" t="t"/>
              <a:pathLst>
                <a:path extrusionOk="0" h="978" w="989">
                  <a:moveTo>
                    <a:pt x="501" y="322"/>
                  </a:moveTo>
                  <a:cubicBezTo>
                    <a:pt x="584" y="322"/>
                    <a:pt x="656" y="406"/>
                    <a:pt x="656" y="489"/>
                  </a:cubicBezTo>
                  <a:cubicBezTo>
                    <a:pt x="656" y="584"/>
                    <a:pt x="584" y="656"/>
                    <a:pt x="501" y="656"/>
                  </a:cubicBezTo>
                  <a:cubicBezTo>
                    <a:pt x="406" y="656"/>
                    <a:pt x="334" y="584"/>
                    <a:pt x="334" y="489"/>
                  </a:cubicBezTo>
                  <a:cubicBezTo>
                    <a:pt x="334" y="406"/>
                    <a:pt x="406" y="322"/>
                    <a:pt x="501" y="322"/>
                  </a:cubicBezTo>
                  <a:close/>
                  <a:moveTo>
                    <a:pt x="501" y="1"/>
                  </a:moveTo>
                  <a:cubicBezTo>
                    <a:pt x="227" y="1"/>
                    <a:pt x="1" y="227"/>
                    <a:pt x="1" y="489"/>
                  </a:cubicBezTo>
                  <a:cubicBezTo>
                    <a:pt x="1" y="763"/>
                    <a:pt x="227" y="977"/>
                    <a:pt x="501" y="977"/>
                  </a:cubicBezTo>
                  <a:cubicBezTo>
                    <a:pt x="763" y="977"/>
                    <a:pt x="989" y="763"/>
                    <a:pt x="989" y="489"/>
                  </a:cubicBezTo>
                  <a:cubicBezTo>
                    <a:pt x="989" y="227"/>
                    <a:pt x="775" y="1"/>
                    <a:pt x="50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40"/>
            <p:cNvSpPr/>
            <p:nvPr/>
          </p:nvSpPr>
          <p:spPr>
            <a:xfrm>
              <a:off x="2733596" y="2308608"/>
              <a:ext cx="10225" cy="10257"/>
            </a:xfrm>
            <a:custGeom>
              <a:rect b="b" l="l" r="r" t="t"/>
              <a:pathLst>
                <a:path extrusionOk="0" h="323" w="322">
                  <a:moveTo>
                    <a:pt x="155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22"/>
                    <a:pt x="155" y="322"/>
                  </a:cubicBezTo>
                  <a:cubicBezTo>
                    <a:pt x="250" y="322"/>
                    <a:pt x="322" y="251"/>
                    <a:pt x="322" y="167"/>
                  </a:cubicBezTo>
                  <a:cubicBezTo>
                    <a:pt x="322" y="72"/>
                    <a:pt x="250" y="1"/>
                    <a:pt x="15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35" name="Google Shape;635;p40"/>
          <p:cNvGrpSpPr/>
          <p:nvPr/>
        </p:nvGrpSpPr>
        <p:grpSpPr>
          <a:xfrm>
            <a:off x="313046" y="2632256"/>
            <a:ext cx="416649" cy="325597"/>
            <a:chOff x="5626763" y="2013829"/>
            <a:chExt cx="351722" cy="274788"/>
          </a:xfrm>
        </p:grpSpPr>
        <p:sp>
          <p:nvSpPr>
            <p:cNvPr id="636" name="Google Shape;636;p40"/>
            <p:cNvSpPr/>
            <p:nvPr/>
          </p:nvSpPr>
          <p:spPr>
            <a:xfrm>
              <a:off x="5626763" y="2013829"/>
              <a:ext cx="351722" cy="274788"/>
            </a:xfrm>
            <a:custGeom>
              <a:rect b="b" l="l" r="r" t="t"/>
              <a:pathLst>
                <a:path extrusionOk="0" h="8633" w="11050">
                  <a:moveTo>
                    <a:pt x="10657" y="345"/>
                  </a:moveTo>
                  <a:lnTo>
                    <a:pt x="10681" y="714"/>
                  </a:lnTo>
                  <a:lnTo>
                    <a:pt x="9395" y="714"/>
                  </a:lnTo>
                  <a:cubicBezTo>
                    <a:pt x="9312" y="714"/>
                    <a:pt x="9216" y="786"/>
                    <a:pt x="9216" y="893"/>
                  </a:cubicBezTo>
                  <a:cubicBezTo>
                    <a:pt x="9216" y="1000"/>
                    <a:pt x="9288" y="1072"/>
                    <a:pt x="9395" y="1072"/>
                  </a:cubicBezTo>
                  <a:lnTo>
                    <a:pt x="10383" y="1072"/>
                  </a:lnTo>
                  <a:lnTo>
                    <a:pt x="10383" y="6191"/>
                  </a:lnTo>
                  <a:lnTo>
                    <a:pt x="4466" y="6191"/>
                  </a:lnTo>
                  <a:lnTo>
                    <a:pt x="4466" y="6025"/>
                  </a:lnTo>
                  <a:cubicBezTo>
                    <a:pt x="4466" y="5929"/>
                    <a:pt x="4394" y="5846"/>
                    <a:pt x="4287" y="5846"/>
                  </a:cubicBezTo>
                  <a:lnTo>
                    <a:pt x="4001" y="5846"/>
                  </a:lnTo>
                  <a:cubicBezTo>
                    <a:pt x="3978" y="5739"/>
                    <a:pt x="3930" y="5644"/>
                    <a:pt x="3871" y="5536"/>
                  </a:cubicBezTo>
                  <a:lnTo>
                    <a:pt x="4085" y="5322"/>
                  </a:lnTo>
                  <a:cubicBezTo>
                    <a:pt x="4156" y="5251"/>
                    <a:pt x="4156" y="5144"/>
                    <a:pt x="4085" y="5072"/>
                  </a:cubicBezTo>
                  <a:lnTo>
                    <a:pt x="3549" y="4536"/>
                  </a:lnTo>
                  <a:cubicBezTo>
                    <a:pt x="3513" y="4512"/>
                    <a:pt x="3478" y="4489"/>
                    <a:pt x="3430" y="4489"/>
                  </a:cubicBezTo>
                  <a:cubicBezTo>
                    <a:pt x="3382" y="4489"/>
                    <a:pt x="3335" y="4512"/>
                    <a:pt x="3311" y="4536"/>
                  </a:cubicBezTo>
                  <a:lnTo>
                    <a:pt x="3097" y="4739"/>
                  </a:lnTo>
                  <a:cubicBezTo>
                    <a:pt x="2989" y="4679"/>
                    <a:pt x="2894" y="4643"/>
                    <a:pt x="2787" y="4608"/>
                  </a:cubicBezTo>
                  <a:lnTo>
                    <a:pt x="2787" y="4334"/>
                  </a:lnTo>
                  <a:cubicBezTo>
                    <a:pt x="2787" y="4239"/>
                    <a:pt x="2716" y="4155"/>
                    <a:pt x="2608" y="4155"/>
                  </a:cubicBezTo>
                  <a:lnTo>
                    <a:pt x="2180" y="4155"/>
                  </a:lnTo>
                  <a:lnTo>
                    <a:pt x="2180" y="1060"/>
                  </a:lnTo>
                  <a:lnTo>
                    <a:pt x="8788" y="1060"/>
                  </a:lnTo>
                  <a:cubicBezTo>
                    <a:pt x="8871" y="1060"/>
                    <a:pt x="8966" y="976"/>
                    <a:pt x="8966" y="881"/>
                  </a:cubicBezTo>
                  <a:cubicBezTo>
                    <a:pt x="8966" y="786"/>
                    <a:pt x="8895" y="702"/>
                    <a:pt x="8788" y="702"/>
                  </a:cubicBezTo>
                  <a:lnTo>
                    <a:pt x="1894" y="702"/>
                  </a:lnTo>
                  <a:lnTo>
                    <a:pt x="1894" y="345"/>
                  </a:lnTo>
                  <a:close/>
                  <a:moveTo>
                    <a:pt x="10681" y="6537"/>
                  </a:moveTo>
                  <a:lnTo>
                    <a:pt x="10681" y="6870"/>
                  </a:lnTo>
                  <a:lnTo>
                    <a:pt x="4430" y="6870"/>
                  </a:lnTo>
                  <a:cubicBezTo>
                    <a:pt x="4454" y="6846"/>
                    <a:pt x="4466" y="6798"/>
                    <a:pt x="4466" y="6751"/>
                  </a:cubicBezTo>
                  <a:lnTo>
                    <a:pt x="4466" y="6560"/>
                  </a:lnTo>
                  <a:lnTo>
                    <a:pt x="10562" y="6560"/>
                  </a:lnTo>
                  <a:cubicBezTo>
                    <a:pt x="10598" y="6560"/>
                    <a:pt x="10633" y="6548"/>
                    <a:pt x="10657" y="6537"/>
                  </a:cubicBezTo>
                  <a:close/>
                  <a:moveTo>
                    <a:pt x="2477" y="4524"/>
                  </a:moveTo>
                  <a:lnTo>
                    <a:pt x="2477" y="4763"/>
                  </a:lnTo>
                  <a:cubicBezTo>
                    <a:pt x="2477" y="4834"/>
                    <a:pt x="2537" y="4905"/>
                    <a:pt x="2608" y="4929"/>
                  </a:cubicBezTo>
                  <a:cubicBezTo>
                    <a:pt x="2775" y="4965"/>
                    <a:pt x="2942" y="5024"/>
                    <a:pt x="3073" y="5120"/>
                  </a:cubicBezTo>
                  <a:cubicBezTo>
                    <a:pt x="3099" y="5137"/>
                    <a:pt x="3128" y="5145"/>
                    <a:pt x="3157" y="5145"/>
                  </a:cubicBezTo>
                  <a:cubicBezTo>
                    <a:pt x="3206" y="5145"/>
                    <a:pt x="3253" y="5122"/>
                    <a:pt x="3275" y="5084"/>
                  </a:cubicBezTo>
                  <a:lnTo>
                    <a:pt x="3454" y="4905"/>
                  </a:lnTo>
                  <a:lnTo>
                    <a:pt x="3740" y="5191"/>
                  </a:lnTo>
                  <a:lnTo>
                    <a:pt x="3561" y="5370"/>
                  </a:lnTo>
                  <a:cubicBezTo>
                    <a:pt x="3501" y="5429"/>
                    <a:pt x="3490" y="5525"/>
                    <a:pt x="3537" y="5584"/>
                  </a:cubicBezTo>
                  <a:cubicBezTo>
                    <a:pt x="3620" y="5727"/>
                    <a:pt x="3680" y="5882"/>
                    <a:pt x="3728" y="6036"/>
                  </a:cubicBezTo>
                  <a:cubicBezTo>
                    <a:pt x="3740" y="6120"/>
                    <a:pt x="3811" y="6179"/>
                    <a:pt x="3894" y="6179"/>
                  </a:cubicBezTo>
                  <a:lnTo>
                    <a:pt x="4132" y="6179"/>
                  </a:lnTo>
                  <a:lnTo>
                    <a:pt x="4132" y="6572"/>
                  </a:lnTo>
                  <a:lnTo>
                    <a:pt x="3894" y="6572"/>
                  </a:lnTo>
                  <a:cubicBezTo>
                    <a:pt x="3811" y="6572"/>
                    <a:pt x="3740" y="6632"/>
                    <a:pt x="3728" y="6715"/>
                  </a:cubicBezTo>
                  <a:cubicBezTo>
                    <a:pt x="3680" y="6870"/>
                    <a:pt x="3620" y="7037"/>
                    <a:pt x="3537" y="7168"/>
                  </a:cubicBezTo>
                  <a:cubicBezTo>
                    <a:pt x="3490" y="7251"/>
                    <a:pt x="3501" y="7334"/>
                    <a:pt x="3561" y="7382"/>
                  </a:cubicBezTo>
                  <a:lnTo>
                    <a:pt x="3740" y="7560"/>
                  </a:lnTo>
                  <a:lnTo>
                    <a:pt x="3454" y="7834"/>
                  </a:lnTo>
                  <a:lnTo>
                    <a:pt x="3275" y="7656"/>
                  </a:lnTo>
                  <a:cubicBezTo>
                    <a:pt x="3238" y="7626"/>
                    <a:pt x="3193" y="7606"/>
                    <a:pt x="3149" y="7606"/>
                  </a:cubicBezTo>
                  <a:cubicBezTo>
                    <a:pt x="3122" y="7606"/>
                    <a:pt x="3096" y="7614"/>
                    <a:pt x="3073" y="7632"/>
                  </a:cubicBezTo>
                  <a:cubicBezTo>
                    <a:pt x="2918" y="7727"/>
                    <a:pt x="2775" y="7787"/>
                    <a:pt x="2608" y="7822"/>
                  </a:cubicBezTo>
                  <a:cubicBezTo>
                    <a:pt x="2537" y="7846"/>
                    <a:pt x="2477" y="7918"/>
                    <a:pt x="2477" y="7989"/>
                  </a:cubicBezTo>
                  <a:lnTo>
                    <a:pt x="2477" y="8227"/>
                  </a:lnTo>
                  <a:lnTo>
                    <a:pt x="2073" y="8227"/>
                  </a:lnTo>
                  <a:lnTo>
                    <a:pt x="2073" y="7989"/>
                  </a:lnTo>
                  <a:cubicBezTo>
                    <a:pt x="2073" y="7918"/>
                    <a:pt x="2013" y="7846"/>
                    <a:pt x="1942" y="7822"/>
                  </a:cubicBezTo>
                  <a:cubicBezTo>
                    <a:pt x="1775" y="7787"/>
                    <a:pt x="1608" y="7727"/>
                    <a:pt x="1477" y="7632"/>
                  </a:cubicBezTo>
                  <a:cubicBezTo>
                    <a:pt x="1450" y="7614"/>
                    <a:pt x="1419" y="7606"/>
                    <a:pt x="1390" y="7606"/>
                  </a:cubicBezTo>
                  <a:cubicBezTo>
                    <a:pt x="1342" y="7606"/>
                    <a:pt x="1297" y="7626"/>
                    <a:pt x="1275" y="7656"/>
                  </a:cubicBezTo>
                  <a:lnTo>
                    <a:pt x="1096" y="7834"/>
                  </a:lnTo>
                  <a:lnTo>
                    <a:pt x="811" y="7560"/>
                  </a:lnTo>
                  <a:lnTo>
                    <a:pt x="989" y="7382"/>
                  </a:lnTo>
                  <a:cubicBezTo>
                    <a:pt x="1049" y="7322"/>
                    <a:pt x="1061" y="7227"/>
                    <a:pt x="1013" y="7168"/>
                  </a:cubicBezTo>
                  <a:cubicBezTo>
                    <a:pt x="930" y="7025"/>
                    <a:pt x="870" y="6870"/>
                    <a:pt x="823" y="6715"/>
                  </a:cubicBezTo>
                  <a:cubicBezTo>
                    <a:pt x="811" y="6632"/>
                    <a:pt x="739" y="6572"/>
                    <a:pt x="656" y="6572"/>
                  </a:cubicBezTo>
                  <a:lnTo>
                    <a:pt x="418" y="6572"/>
                  </a:lnTo>
                  <a:lnTo>
                    <a:pt x="418" y="6179"/>
                  </a:lnTo>
                  <a:lnTo>
                    <a:pt x="656" y="6179"/>
                  </a:lnTo>
                  <a:cubicBezTo>
                    <a:pt x="739" y="6179"/>
                    <a:pt x="811" y="6120"/>
                    <a:pt x="823" y="6036"/>
                  </a:cubicBezTo>
                  <a:cubicBezTo>
                    <a:pt x="870" y="5882"/>
                    <a:pt x="930" y="5715"/>
                    <a:pt x="1013" y="5584"/>
                  </a:cubicBezTo>
                  <a:cubicBezTo>
                    <a:pt x="1061" y="5501"/>
                    <a:pt x="1049" y="5417"/>
                    <a:pt x="989" y="5370"/>
                  </a:cubicBezTo>
                  <a:lnTo>
                    <a:pt x="811" y="5191"/>
                  </a:lnTo>
                  <a:lnTo>
                    <a:pt x="1096" y="4905"/>
                  </a:lnTo>
                  <a:lnTo>
                    <a:pt x="1275" y="5084"/>
                  </a:lnTo>
                  <a:cubicBezTo>
                    <a:pt x="1313" y="5122"/>
                    <a:pt x="1360" y="5145"/>
                    <a:pt x="1405" y="5145"/>
                  </a:cubicBezTo>
                  <a:cubicBezTo>
                    <a:pt x="1430" y="5145"/>
                    <a:pt x="1456" y="5137"/>
                    <a:pt x="1477" y="5120"/>
                  </a:cubicBezTo>
                  <a:cubicBezTo>
                    <a:pt x="1632" y="5024"/>
                    <a:pt x="1775" y="4965"/>
                    <a:pt x="1942" y="4929"/>
                  </a:cubicBezTo>
                  <a:cubicBezTo>
                    <a:pt x="2013" y="4905"/>
                    <a:pt x="2073" y="4834"/>
                    <a:pt x="2073" y="4763"/>
                  </a:cubicBezTo>
                  <a:lnTo>
                    <a:pt x="2073" y="4524"/>
                  </a:lnTo>
                  <a:close/>
                  <a:moveTo>
                    <a:pt x="1715" y="0"/>
                  </a:moveTo>
                  <a:cubicBezTo>
                    <a:pt x="1632" y="0"/>
                    <a:pt x="1537" y="71"/>
                    <a:pt x="1537" y="179"/>
                  </a:cubicBezTo>
                  <a:lnTo>
                    <a:pt x="1537" y="881"/>
                  </a:lnTo>
                  <a:cubicBezTo>
                    <a:pt x="1537" y="964"/>
                    <a:pt x="1608" y="1060"/>
                    <a:pt x="1715" y="1060"/>
                  </a:cubicBezTo>
                  <a:lnTo>
                    <a:pt x="1835" y="1060"/>
                  </a:lnTo>
                  <a:lnTo>
                    <a:pt x="1835" y="4155"/>
                  </a:lnTo>
                  <a:cubicBezTo>
                    <a:pt x="1751" y="4167"/>
                    <a:pt x="1692" y="4239"/>
                    <a:pt x="1692" y="4310"/>
                  </a:cubicBezTo>
                  <a:lnTo>
                    <a:pt x="1692" y="4596"/>
                  </a:lnTo>
                  <a:cubicBezTo>
                    <a:pt x="1585" y="4632"/>
                    <a:pt x="1477" y="4667"/>
                    <a:pt x="1370" y="4727"/>
                  </a:cubicBezTo>
                  <a:lnTo>
                    <a:pt x="1168" y="4524"/>
                  </a:lnTo>
                  <a:cubicBezTo>
                    <a:pt x="1132" y="4489"/>
                    <a:pt x="1096" y="4477"/>
                    <a:pt x="1049" y="4477"/>
                  </a:cubicBezTo>
                  <a:cubicBezTo>
                    <a:pt x="1001" y="4477"/>
                    <a:pt x="953" y="4489"/>
                    <a:pt x="930" y="4524"/>
                  </a:cubicBezTo>
                  <a:lnTo>
                    <a:pt x="394" y="5060"/>
                  </a:lnTo>
                  <a:cubicBezTo>
                    <a:pt x="322" y="5132"/>
                    <a:pt x="322" y="5239"/>
                    <a:pt x="394" y="5310"/>
                  </a:cubicBezTo>
                  <a:lnTo>
                    <a:pt x="596" y="5525"/>
                  </a:lnTo>
                  <a:cubicBezTo>
                    <a:pt x="537" y="5620"/>
                    <a:pt x="501" y="5727"/>
                    <a:pt x="465" y="5834"/>
                  </a:cubicBezTo>
                  <a:lnTo>
                    <a:pt x="180" y="5834"/>
                  </a:lnTo>
                  <a:cubicBezTo>
                    <a:pt x="96" y="5834"/>
                    <a:pt x="1" y="5906"/>
                    <a:pt x="1" y="6013"/>
                  </a:cubicBezTo>
                  <a:lnTo>
                    <a:pt x="1" y="6751"/>
                  </a:lnTo>
                  <a:cubicBezTo>
                    <a:pt x="1" y="6846"/>
                    <a:pt x="84" y="6929"/>
                    <a:pt x="180" y="6929"/>
                  </a:cubicBezTo>
                  <a:lnTo>
                    <a:pt x="465" y="6929"/>
                  </a:lnTo>
                  <a:cubicBezTo>
                    <a:pt x="501" y="7037"/>
                    <a:pt x="537" y="7144"/>
                    <a:pt x="596" y="7251"/>
                  </a:cubicBezTo>
                  <a:lnTo>
                    <a:pt x="394" y="7453"/>
                  </a:lnTo>
                  <a:cubicBezTo>
                    <a:pt x="322" y="7525"/>
                    <a:pt x="322" y="7632"/>
                    <a:pt x="394" y="7703"/>
                  </a:cubicBezTo>
                  <a:lnTo>
                    <a:pt x="930" y="8239"/>
                  </a:lnTo>
                  <a:cubicBezTo>
                    <a:pt x="965" y="8281"/>
                    <a:pt x="1010" y="8302"/>
                    <a:pt x="1055" y="8302"/>
                  </a:cubicBezTo>
                  <a:cubicBezTo>
                    <a:pt x="1099" y="8302"/>
                    <a:pt x="1144" y="8281"/>
                    <a:pt x="1180" y="8239"/>
                  </a:cubicBezTo>
                  <a:lnTo>
                    <a:pt x="1394" y="8037"/>
                  </a:lnTo>
                  <a:cubicBezTo>
                    <a:pt x="1489" y="8096"/>
                    <a:pt x="1596" y="8144"/>
                    <a:pt x="1704" y="8168"/>
                  </a:cubicBezTo>
                  <a:lnTo>
                    <a:pt x="1704" y="8453"/>
                  </a:lnTo>
                  <a:cubicBezTo>
                    <a:pt x="1704" y="8537"/>
                    <a:pt x="1775" y="8632"/>
                    <a:pt x="1882" y="8632"/>
                  </a:cubicBezTo>
                  <a:lnTo>
                    <a:pt x="2620" y="8632"/>
                  </a:lnTo>
                  <a:cubicBezTo>
                    <a:pt x="2716" y="8632"/>
                    <a:pt x="2799" y="8549"/>
                    <a:pt x="2799" y="8453"/>
                  </a:cubicBezTo>
                  <a:lnTo>
                    <a:pt x="2799" y="8168"/>
                  </a:lnTo>
                  <a:cubicBezTo>
                    <a:pt x="2906" y="8144"/>
                    <a:pt x="3013" y="8096"/>
                    <a:pt x="3120" y="8037"/>
                  </a:cubicBezTo>
                  <a:lnTo>
                    <a:pt x="3323" y="8239"/>
                  </a:lnTo>
                  <a:cubicBezTo>
                    <a:pt x="3359" y="8281"/>
                    <a:pt x="3403" y="8302"/>
                    <a:pt x="3448" y="8302"/>
                  </a:cubicBezTo>
                  <a:cubicBezTo>
                    <a:pt x="3492" y="8302"/>
                    <a:pt x="3537" y="8281"/>
                    <a:pt x="3573" y="8239"/>
                  </a:cubicBezTo>
                  <a:lnTo>
                    <a:pt x="4109" y="7703"/>
                  </a:lnTo>
                  <a:cubicBezTo>
                    <a:pt x="4192" y="7632"/>
                    <a:pt x="4192" y="7525"/>
                    <a:pt x="4109" y="7453"/>
                  </a:cubicBezTo>
                  <a:lnTo>
                    <a:pt x="3906" y="7251"/>
                  </a:lnTo>
                  <a:cubicBezTo>
                    <a:pt x="3906" y="7227"/>
                    <a:pt x="3918" y="7227"/>
                    <a:pt x="3918" y="7215"/>
                  </a:cubicBezTo>
                  <a:lnTo>
                    <a:pt x="10871" y="7215"/>
                  </a:lnTo>
                  <a:cubicBezTo>
                    <a:pt x="10955" y="7215"/>
                    <a:pt x="11050" y="7144"/>
                    <a:pt x="11050" y="7037"/>
                  </a:cubicBezTo>
                  <a:lnTo>
                    <a:pt x="11050" y="6358"/>
                  </a:lnTo>
                  <a:cubicBezTo>
                    <a:pt x="11050" y="6263"/>
                    <a:pt x="10979" y="6179"/>
                    <a:pt x="10871" y="6179"/>
                  </a:cubicBezTo>
                  <a:lnTo>
                    <a:pt x="10752" y="6179"/>
                  </a:lnTo>
                  <a:lnTo>
                    <a:pt x="10752" y="1060"/>
                  </a:lnTo>
                  <a:lnTo>
                    <a:pt x="10836" y="1060"/>
                  </a:lnTo>
                  <a:cubicBezTo>
                    <a:pt x="10931" y="1060"/>
                    <a:pt x="11014" y="976"/>
                    <a:pt x="11014" y="881"/>
                  </a:cubicBezTo>
                  <a:lnTo>
                    <a:pt x="11014" y="179"/>
                  </a:lnTo>
                  <a:cubicBezTo>
                    <a:pt x="11014" y="83"/>
                    <a:pt x="10943" y="0"/>
                    <a:pt x="1083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40"/>
            <p:cNvSpPr/>
            <p:nvPr/>
          </p:nvSpPr>
          <p:spPr>
            <a:xfrm>
              <a:off x="5784799" y="2125234"/>
              <a:ext cx="33390" cy="70503"/>
            </a:xfrm>
            <a:custGeom>
              <a:rect b="b" l="l" r="r" t="t"/>
              <a:pathLst>
                <a:path extrusionOk="0" h="2215" w="1049">
                  <a:moveTo>
                    <a:pt x="691" y="334"/>
                  </a:moveTo>
                  <a:lnTo>
                    <a:pt x="691" y="1858"/>
                  </a:lnTo>
                  <a:lnTo>
                    <a:pt x="334" y="1858"/>
                  </a:lnTo>
                  <a:lnTo>
                    <a:pt x="334" y="334"/>
                  </a:lnTo>
                  <a:close/>
                  <a:moveTo>
                    <a:pt x="179" y="0"/>
                  </a:moveTo>
                  <a:cubicBezTo>
                    <a:pt x="84" y="0"/>
                    <a:pt x="1" y="72"/>
                    <a:pt x="1" y="179"/>
                  </a:cubicBezTo>
                  <a:lnTo>
                    <a:pt x="1" y="2036"/>
                  </a:lnTo>
                  <a:cubicBezTo>
                    <a:pt x="1" y="2120"/>
                    <a:pt x="72" y="2215"/>
                    <a:pt x="179" y="2215"/>
                  </a:cubicBezTo>
                  <a:lnTo>
                    <a:pt x="870" y="2215"/>
                  </a:lnTo>
                  <a:cubicBezTo>
                    <a:pt x="965" y="2215"/>
                    <a:pt x="1049" y="2144"/>
                    <a:pt x="1049" y="2036"/>
                  </a:cubicBezTo>
                  <a:lnTo>
                    <a:pt x="1049" y="179"/>
                  </a:lnTo>
                  <a:cubicBezTo>
                    <a:pt x="1049" y="72"/>
                    <a:pt x="965" y="0"/>
                    <a:pt x="87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40"/>
            <p:cNvSpPr/>
            <p:nvPr/>
          </p:nvSpPr>
          <p:spPr>
            <a:xfrm>
              <a:off x="5824236" y="2097956"/>
              <a:ext cx="33740" cy="97782"/>
            </a:xfrm>
            <a:custGeom>
              <a:rect b="b" l="l" r="r" t="t"/>
              <a:pathLst>
                <a:path extrusionOk="0" h="3072" w="1060">
                  <a:moveTo>
                    <a:pt x="703" y="345"/>
                  </a:moveTo>
                  <a:lnTo>
                    <a:pt x="703" y="2715"/>
                  </a:lnTo>
                  <a:lnTo>
                    <a:pt x="345" y="2715"/>
                  </a:lnTo>
                  <a:lnTo>
                    <a:pt x="345" y="345"/>
                  </a:lnTo>
                  <a:close/>
                  <a:moveTo>
                    <a:pt x="179" y="0"/>
                  </a:moveTo>
                  <a:cubicBezTo>
                    <a:pt x="95" y="0"/>
                    <a:pt x="0" y="84"/>
                    <a:pt x="0" y="179"/>
                  </a:cubicBezTo>
                  <a:lnTo>
                    <a:pt x="0" y="2893"/>
                  </a:lnTo>
                  <a:cubicBezTo>
                    <a:pt x="0" y="2977"/>
                    <a:pt x="83" y="3072"/>
                    <a:pt x="179" y="3072"/>
                  </a:cubicBezTo>
                  <a:lnTo>
                    <a:pt x="881" y="3072"/>
                  </a:lnTo>
                  <a:cubicBezTo>
                    <a:pt x="976" y="3072"/>
                    <a:pt x="1060" y="3001"/>
                    <a:pt x="1060" y="2893"/>
                  </a:cubicBezTo>
                  <a:lnTo>
                    <a:pt x="1060" y="179"/>
                  </a:lnTo>
                  <a:cubicBezTo>
                    <a:pt x="1048" y="84"/>
                    <a:pt x="976" y="0"/>
                    <a:pt x="88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40"/>
            <p:cNvSpPr/>
            <p:nvPr/>
          </p:nvSpPr>
          <p:spPr>
            <a:xfrm>
              <a:off x="5864024" y="2111961"/>
              <a:ext cx="33740" cy="83426"/>
            </a:xfrm>
            <a:custGeom>
              <a:rect b="b" l="l" r="r" t="t"/>
              <a:pathLst>
                <a:path extrusionOk="0" h="2621" w="1060">
                  <a:moveTo>
                    <a:pt x="703" y="358"/>
                  </a:moveTo>
                  <a:lnTo>
                    <a:pt x="703" y="2275"/>
                  </a:lnTo>
                  <a:lnTo>
                    <a:pt x="346" y="2275"/>
                  </a:lnTo>
                  <a:lnTo>
                    <a:pt x="346" y="358"/>
                  </a:lnTo>
                  <a:close/>
                  <a:moveTo>
                    <a:pt x="191" y="1"/>
                  </a:moveTo>
                  <a:cubicBezTo>
                    <a:pt x="96" y="1"/>
                    <a:pt x="0" y="72"/>
                    <a:pt x="0" y="179"/>
                  </a:cubicBezTo>
                  <a:lnTo>
                    <a:pt x="0" y="2442"/>
                  </a:lnTo>
                  <a:cubicBezTo>
                    <a:pt x="0" y="2525"/>
                    <a:pt x="84" y="2620"/>
                    <a:pt x="191" y="2620"/>
                  </a:cubicBezTo>
                  <a:lnTo>
                    <a:pt x="881" y="2620"/>
                  </a:lnTo>
                  <a:cubicBezTo>
                    <a:pt x="977" y="2620"/>
                    <a:pt x="1060" y="2537"/>
                    <a:pt x="1060" y="2442"/>
                  </a:cubicBezTo>
                  <a:lnTo>
                    <a:pt x="1060" y="179"/>
                  </a:lnTo>
                  <a:cubicBezTo>
                    <a:pt x="1048" y="84"/>
                    <a:pt x="977" y="1"/>
                    <a:pt x="88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40"/>
            <p:cNvSpPr/>
            <p:nvPr/>
          </p:nvSpPr>
          <p:spPr>
            <a:xfrm>
              <a:off x="5904193" y="2065744"/>
              <a:ext cx="33390" cy="129644"/>
            </a:xfrm>
            <a:custGeom>
              <a:rect b="b" l="l" r="r" t="t"/>
              <a:pathLst>
                <a:path extrusionOk="0" h="4073" w="1049">
                  <a:moveTo>
                    <a:pt x="691" y="357"/>
                  </a:moveTo>
                  <a:lnTo>
                    <a:pt x="691" y="3727"/>
                  </a:lnTo>
                  <a:lnTo>
                    <a:pt x="334" y="3727"/>
                  </a:lnTo>
                  <a:lnTo>
                    <a:pt x="334" y="357"/>
                  </a:lnTo>
                  <a:close/>
                  <a:moveTo>
                    <a:pt x="179" y="0"/>
                  </a:moveTo>
                  <a:cubicBezTo>
                    <a:pt x="72" y="24"/>
                    <a:pt x="0" y="95"/>
                    <a:pt x="0" y="179"/>
                  </a:cubicBezTo>
                  <a:lnTo>
                    <a:pt x="0" y="3894"/>
                  </a:lnTo>
                  <a:cubicBezTo>
                    <a:pt x="0" y="3977"/>
                    <a:pt x="72" y="4072"/>
                    <a:pt x="179" y="4072"/>
                  </a:cubicBezTo>
                  <a:lnTo>
                    <a:pt x="870" y="4072"/>
                  </a:lnTo>
                  <a:cubicBezTo>
                    <a:pt x="965" y="4072"/>
                    <a:pt x="1048" y="3989"/>
                    <a:pt x="1048" y="3894"/>
                  </a:cubicBezTo>
                  <a:lnTo>
                    <a:pt x="1048" y="179"/>
                  </a:lnTo>
                  <a:cubicBezTo>
                    <a:pt x="1048" y="95"/>
                    <a:pt x="977" y="0"/>
                    <a:pt x="87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40"/>
            <p:cNvSpPr/>
            <p:nvPr/>
          </p:nvSpPr>
          <p:spPr>
            <a:xfrm>
              <a:off x="5713563" y="2080131"/>
              <a:ext cx="40965" cy="11395"/>
            </a:xfrm>
            <a:custGeom>
              <a:rect b="b" l="l" r="r" t="t"/>
              <a:pathLst>
                <a:path extrusionOk="0" h="358" w="1287">
                  <a:moveTo>
                    <a:pt x="179" y="1"/>
                  </a:moveTo>
                  <a:cubicBezTo>
                    <a:pt x="96" y="1"/>
                    <a:pt x="1" y="72"/>
                    <a:pt x="1" y="179"/>
                  </a:cubicBezTo>
                  <a:cubicBezTo>
                    <a:pt x="12" y="263"/>
                    <a:pt x="96" y="358"/>
                    <a:pt x="179" y="358"/>
                  </a:cubicBezTo>
                  <a:lnTo>
                    <a:pt x="1108" y="358"/>
                  </a:lnTo>
                  <a:cubicBezTo>
                    <a:pt x="1191" y="358"/>
                    <a:pt x="1286" y="286"/>
                    <a:pt x="1286" y="179"/>
                  </a:cubicBezTo>
                  <a:cubicBezTo>
                    <a:pt x="1286" y="72"/>
                    <a:pt x="1203" y="1"/>
                    <a:pt x="110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40"/>
            <p:cNvSpPr/>
            <p:nvPr/>
          </p:nvSpPr>
          <p:spPr>
            <a:xfrm>
              <a:off x="5713945" y="2097574"/>
              <a:ext cx="56880" cy="11395"/>
            </a:xfrm>
            <a:custGeom>
              <a:rect b="b" l="l" r="r" t="t"/>
              <a:pathLst>
                <a:path extrusionOk="0" h="358" w="1787">
                  <a:moveTo>
                    <a:pt x="179" y="0"/>
                  </a:moveTo>
                  <a:cubicBezTo>
                    <a:pt x="96" y="0"/>
                    <a:pt x="0" y="72"/>
                    <a:pt x="0" y="179"/>
                  </a:cubicBezTo>
                  <a:cubicBezTo>
                    <a:pt x="0" y="274"/>
                    <a:pt x="84" y="357"/>
                    <a:pt x="179" y="357"/>
                  </a:cubicBezTo>
                  <a:lnTo>
                    <a:pt x="1608" y="357"/>
                  </a:lnTo>
                  <a:cubicBezTo>
                    <a:pt x="1703" y="357"/>
                    <a:pt x="1786" y="286"/>
                    <a:pt x="1786" y="179"/>
                  </a:cubicBezTo>
                  <a:cubicBezTo>
                    <a:pt x="1774" y="72"/>
                    <a:pt x="1703" y="0"/>
                    <a:pt x="160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40"/>
            <p:cNvSpPr/>
            <p:nvPr/>
          </p:nvSpPr>
          <p:spPr>
            <a:xfrm>
              <a:off x="5713945" y="2114985"/>
              <a:ext cx="56880" cy="11427"/>
            </a:xfrm>
            <a:custGeom>
              <a:rect b="b" l="l" r="r" t="t"/>
              <a:pathLst>
                <a:path extrusionOk="0" h="359" w="1787">
                  <a:moveTo>
                    <a:pt x="179" y="1"/>
                  </a:moveTo>
                  <a:cubicBezTo>
                    <a:pt x="96" y="1"/>
                    <a:pt x="0" y="84"/>
                    <a:pt x="0" y="180"/>
                  </a:cubicBezTo>
                  <a:cubicBezTo>
                    <a:pt x="0" y="275"/>
                    <a:pt x="84" y="358"/>
                    <a:pt x="179" y="358"/>
                  </a:cubicBezTo>
                  <a:lnTo>
                    <a:pt x="1608" y="358"/>
                  </a:lnTo>
                  <a:cubicBezTo>
                    <a:pt x="1703" y="358"/>
                    <a:pt x="1786" y="287"/>
                    <a:pt x="1786" y="180"/>
                  </a:cubicBezTo>
                  <a:cubicBezTo>
                    <a:pt x="1774" y="84"/>
                    <a:pt x="1703" y="1"/>
                    <a:pt x="160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40"/>
            <p:cNvSpPr/>
            <p:nvPr/>
          </p:nvSpPr>
          <p:spPr>
            <a:xfrm>
              <a:off x="5713945" y="2132810"/>
              <a:ext cx="56880" cy="11013"/>
            </a:xfrm>
            <a:custGeom>
              <a:rect b="b" l="l" r="r" t="t"/>
              <a:pathLst>
                <a:path extrusionOk="0" h="346" w="1787">
                  <a:moveTo>
                    <a:pt x="179" y="1"/>
                  </a:moveTo>
                  <a:cubicBezTo>
                    <a:pt x="96" y="1"/>
                    <a:pt x="0" y="72"/>
                    <a:pt x="0" y="179"/>
                  </a:cubicBezTo>
                  <a:cubicBezTo>
                    <a:pt x="0" y="263"/>
                    <a:pt x="84" y="346"/>
                    <a:pt x="179" y="346"/>
                  </a:cubicBezTo>
                  <a:lnTo>
                    <a:pt x="1608" y="346"/>
                  </a:lnTo>
                  <a:cubicBezTo>
                    <a:pt x="1703" y="346"/>
                    <a:pt x="1786" y="274"/>
                    <a:pt x="1786" y="179"/>
                  </a:cubicBezTo>
                  <a:cubicBezTo>
                    <a:pt x="1774" y="72"/>
                    <a:pt x="1703" y="1"/>
                    <a:pt x="160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40"/>
            <p:cNvSpPr/>
            <p:nvPr/>
          </p:nvSpPr>
          <p:spPr>
            <a:xfrm>
              <a:off x="5663526" y="2182464"/>
              <a:ext cx="69389" cy="68625"/>
            </a:xfrm>
            <a:custGeom>
              <a:rect b="b" l="l" r="r" t="t"/>
              <a:pathLst>
                <a:path extrusionOk="0" h="2156" w="2180">
                  <a:moveTo>
                    <a:pt x="1084" y="0"/>
                  </a:moveTo>
                  <a:cubicBezTo>
                    <a:pt x="489" y="0"/>
                    <a:pt x="1" y="488"/>
                    <a:pt x="1" y="1084"/>
                  </a:cubicBezTo>
                  <a:cubicBezTo>
                    <a:pt x="1" y="1322"/>
                    <a:pt x="72" y="1548"/>
                    <a:pt x="215" y="1739"/>
                  </a:cubicBezTo>
                  <a:cubicBezTo>
                    <a:pt x="250" y="1780"/>
                    <a:pt x="300" y="1806"/>
                    <a:pt x="351" y="1806"/>
                  </a:cubicBezTo>
                  <a:cubicBezTo>
                    <a:pt x="387" y="1806"/>
                    <a:pt x="423" y="1792"/>
                    <a:pt x="453" y="1762"/>
                  </a:cubicBezTo>
                  <a:cubicBezTo>
                    <a:pt x="537" y="1715"/>
                    <a:pt x="549" y="1608"/>
                    <a:pt x="489" y="1524"/>
                  </a:cubicBezTo>
                  <a:cubicBezTo>
                    <a:pt x="382" y="1393"/>
                    <a:pt x="334" y="1250"/>
                    <a:pt x="334" y="1084"/>
                  </a:cubicBezTo>
                  <a:cubicBezTo>
                    <a:pt x="334" y="679"/>
                    <a:pt x="668" y="334"/>
                    <a:pt x="1084" y="334"/>
                  </a:cubicBezTo>
                  <a:cubicBezTo>
                    <a:pt x="1489" y="334"/>
                    <a:pt x="1823" y="667"/>
                    <a:pt x="1823" y="1084"/>
                  </a:cubicBezTo>
                  <a:cubicBezTo>
                    <a:pt x="1823" y="1334"/>
                    <a:pt x="1703" y="1560"/>
                    <a:pt x="1501" y="1691"/>
                  </a:cubicBezTo>
                  <a:cubicBezTo>
                    <a:pt x="1489" y="1691"/>
                    <a:pt x="1489" y="1715"/>
                    <a:pt x="1465" y="1715"/>
                  </a:cubicBezTo>
                  <a:lnTo>
                    <a:pt x="1453" y="1715"/>
                  </a:lnTo>
                  <a:lnTo>
                    <a:pt x="1442" y="1727"/>
                  </a:lnTo>
                  <a:lnTo>
                    <a:pt x="1430" y="1727"/>
                  </a:lnTo>
                  <a:cubicBezTo>
                    <a:pt x="1406" y="1727"/>
                    <a:pt x="1406" y="1739"/>
                    <a:pt x="1394" y="1739"/>
                  </a:cubicBezTo>
                  <a:cubicBezTo>
                    <a:pt x="1382" y="1739"/>
                    <a:pt x="1382" y="1751"/>
                    <a:pt x="1370" y="1751"/>
                  </a:cubicBezTo>
                  <a:lnTo>
                    <a:pt x="1346" y="1751"/>
                  </a:lnTo>
                  <a:cubicBezTo>
                    <a:pt x="1346" y="1751"/>
                    <a:pt x="1334" y="1751"/>
                    <a:pt x="1334" y="1774"/>
                  </a:cubicBezTo>
                  <a:lnTo>
                    <a:pt x="1322" y="1774"/>
                  </a:lnTo>
                  <a:cubicBezTo>
                    <a:pt x="1311" y="1774"/>
                    <a:pt x="1311" y="1774"/>
                    <a:pt x="1287" y="1786"/>
                  </a:cubicBezTo>
                  <a:cubicBezTo>
                    <a:pt x="1275" y="1786"/>
                    <a:pt x="1275" y="1786"/>
                    <a:pt x="1263" y="1798"/>
                  </a:cubicBezTo>
                  <a:lnTo>
                    <a:pt x="834" y="1798"/>
                  </a:lnTo>
                  <a:cubicBezTo>
                    <a:pt x="811" y="1798"/>
                    <a:pt x="811" y="1798"/>
                    <a:pt x="799" y="1786"/>
                  </a:cubicBezTo>
                  <a:cubicBezTo>
                    <a:pt x="787" y="1786"/>
                    <a:pt x="787" y="1786"/>
                    <a:pt x="775" y="1774"/>
                  </a:cubicBezTo>
                  <a:lnTo>
                    <a:pt x="751" y="1774"/>
                  </a:lnTo>
                  <a:cubicBezTo>
                    <a:pt x="732" y="1766"/>
                    <a:pt x="712" y="1762"/>
                    <a:pt x="691" y="1762"/>
                  </a:cubicBezTo>
                  <a:cubicBezTo>
                    <a:pt x="623" y="1762"/>
                    <a:pt x="555" y="1805"/>
                    <a:pt x="537" y="1870"/>
                  </a:cubicBezTo>
                  <a:cubicBezTo>
                    <a:pt x="501" y="1965"/>
                    <a:pt x="549" y="2072"/>
                    <a:pt x="632" y="2096"/>
                  </a:cubicBezTo>
                  <a:lnTo>
                    <a:pt x="656" y="2096"/>
                  </a:lnTo>
                  <a:cubicBezTo>
                    <a:pt x="668" y="2096"/>
                    <a:pt x="680" y="2108"/>
                    <a:pt x="691" y="2108"/>
                  </a:cubicBezTo>
                  <a:cubicBezTo>
                    <a:pt x="715" y="2108"/>
                    <a:pt x="727" y="2132"/>
                    <a:pt x="739" y="2132"/>
                  </a:cubicBezTo>
                  <a:lnTo>
                    <a:pt x="751" y="2132"/>
                  </a:lnTo>
                  <a:cubicBezTo>
                    <a:pt x="775" y="2132"/>
                    <a:pt x="787" y="2132"/>
                    <a:pt x="787" y="2143"/>
                  </a:cubicBezTo>
                  <a:lnTo>
                    <a:pt x="799" y="2143"/>
                  </a:lnTo>
                  <a:cubicBezTo>
                    <a:pt x="811" y="2143"/>
                    <a:pt x="834" y="2143"/>
                    <a:pt x="846" y="2155"/>
                  </a:cubicBezTo>
                  <a:lnTo>
                    <a:pt x="1156" y="2155"/>
                  </a:lnTo>
                  <a:cubicBezTo>
                    <a:pt x="1168" y="2155"/>
                    <a:pt x="1180" y="2155"/>
                    <a:pt x="1203" y="2143"/>
                  </a:cubicBezTo>
                  <a:lnTo>
                    <a:pt x="1215" y="2143"/>
                  </a:lnTo>
                  <a:cubicBezTo>
                    <a:pt x="1227" y="2143"/>
                    <a:pt x="1239" y="2143"/>
                    <a:pt x="1239" y="2132"/>
                  </a:cubicBezTo>
                  <a:lnTo>
                    <a:pt x="1263" y="2132"/>
                  </a:lnTo>
                  <a:cubicBezTo>
                    <a:pt x="1275" y="2132"/>
                    <a:pt x="1287" y="2108"/>
                    <a:pt x="1299" y="2108"/>
                  </a:cubicBezTo>
                  <a:cubicBezTo>
                    <a:pt x="1322" y="2108"/>
                    <a:pt x="1334" y="2096"/>
                    <a:pt x="1346" y="2096"/>
                  </a:cubicBezTo>
                  <a:lnTo>
                    <a:pt x="1358" y="2096"/>
                  </a:lnTo>
                  <a:cubicBezTo>
                    <a:pt x="1382" y="2096"/>
                    <a:pt x="1382" y="2084"/>
                    <a:pt x="1394" y="2084"/>
                  </a:cubicBezTo>
                  <a:lnTo>
                    <a:pt x="1406" y="2084"/>
                  </a:lnTo>
                  <a:cubicBezTo>
                    <a:pt x="1418" y="2084"/>
                    <a:pt x="1442" y="2072"/>
                    <a:pt x="1453" y="2072"/>
                  </a:cubicBezTo>
                  <a:cubicBezTo>
                    <a:pt x="1465" y="2072"/>
                    <a:pt x="1477" y="2048"/>
                    <a:pt x="1501" y="2048"/>
                  </a:cubicBezTo>
                  <a:lnTo>
                    <a:pt x="1513" y="2048"/>
                  </a:lnTo>
                  <a:cubicBezTo>
                    <a:pt x="1525" y="2048"/>
                    <a:pt x="1525" y="2036"/>
                    <a:pt x="1537" y="2036"/>
                  </a:cubicBezTo>
                  <a:lnTo>
                    <a:pt x="1561" y="2036"/>
                  </a:lnTo>
                  <a:cubicBezTo>
                    <a:pt x="1573" y="2024"/>
                    <a:pt x="1584" y="2024"/>
                    <a:pt x="1596" y="2012"/>
                  </a:cubicBezTo>
                  <a:cubicBezTo>
                    <a:pt x="1894" y="1798"/>
                    <a:pt x="2073" y="1465"/>
                    <a:pt x="2073" y="1096"/>
                  </a:cubicBezTo>
                  <a:cubicBezTo>
                    <a:pt x="2180" y="488"/>
                    <a:pt x="1692" y="0"/>
                    <a:pt x="108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46" name="Google Shape;646;p40"/>
          <p:cNvSpPr/>
          <p:nvPr/>
        </p:nvSpPr>
        <p:spPr>
          <a:xfrm>
            <a:off x="75525" y="138450"/>
            <a:ext cx="549600" cy="1321500"/>
          </a:xfrm>
          <a:prstGeom prst="rect">
            <a:avLst/>
          </a:prstGeom>
          <a:solidFill>
            <a:schemeClr val="accent5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47" name="Google Shape;647;p40"/>
          <p:cNvGrpSpPr/>
          <p:nvPr/>
        </p:nvGrpSpPr>
        <p:grpSpPr>
          <a:xfrm>
            <a:off x="391207" y="3550959"/>
            <a:ext cx="260349" cy="362292"/>
            <a:chOff x="5388757" y="2414659"/>
            <a:chExt cx="260349" cy="362292"/>
          </a:xfrm>
        </p:grpSpPr>
        <p:sp>
          <p:nvSpPr>
            <p:cNvPr id="648" name="Google Shape;648;p40"/>
            <p:cNvSpPr/>
            <p:nvPr/>
          </p:nvSpPr>
          <p:spPr>
            <a:xfrm>
              <a:off x="5388757" y="2414659"/>
              <a:ext cx="260349" cy="362292"/>
            </a:xfrm>
            <a:custGeom>
              <a:rect b="b" l="l" r="r" t="t"/>
              <a:pathLst>
                <a:path extrusionOk="0" h="11383" w="8180">
                  <a:moveTo>
                    <a:pt x="4096" y="322"/>
                  </a:moveTo>
                  <a:cubicBezTo>
                    <a:pt x="4286" y="322"/>
                    <a:pt x="4465" y="429"/>
                    <a:pt x="4572" y="596"/>
                  </a:cubicBezTo>
                  <a:cubicBezTo>
                    <a:pt x="4608" y="643"/>
                    <a:pt x="4655" y="679"/>
                    <a:pt x="4727" y="679"/>
                  </a:cubicBezTo>
                  <a:lnTo>
                    <a:pt x="5358" y="679"/>
                  </a:lnTo>
                  <a:cubicBezTo>
                    <a:pt x="5465" y="679"/>
                    <a:pt x="5548" y="774"/>
                    <a:pt x="5548" y="881"/>
                  </a:cubicBezTo>
                  <a:lnTo>
                    <a:pt x="5548" y="1429"/>
                  </a:lnTo>
                  <a:lnTo>
                    <a:pt x="2679" y="1429"/>
                  </a:lnTo>
                  <a:lnTo>
                    <a:pt x="2679" y="881"/>
                  </a:lnTo>
                  <a:lnTo>
                    <a:pt x="2643" y="881"/>
                  </a:lnTo>
                  <a:cubicBezTo>
                    <a:pt x="2643" y="774"/>
                    <a:pt x="2727" y="679"/>
                    <a:pt x="2834" y="679"/>
                  </a:cubicBezTo>
                  <a:lnTo>
                    <a:pt x="3465" y="679"/>
                  </a:lnTo>
                  <a:cubicBezTo>
                    <a:pt x="3536" y="679"/>
                    <a:pt x="3584" y="655"/>
                    <a:pt x="3620" y="596"/>
                  </a:cubicBezTo>
                  <a:cubicBezTo>
                    <a:pt x="3727" y="417"/>
                    <a:pt x="3905" y="322"/>
                    <a:pt x="4096" y="322"/>
                  </a:cubicBezTo>
                  <a:close/>
                  <a:moveTo>
                    <a:pt x="7477" y="1036"/>
                  </a:moveTo>
                  <a:cubicBezTo>
                    <a:pt x="7680" y="1036"/>
                    <a:pt x="7846" y="1203"/>
                    <a:pt x="7846" y="1417"/>
                  </a:cubicBezTo>
                  <a:lnTo>
                    <a:pt x="7846" y="10680"/>
                  </a:lnTo>
                  <a:lnTo>
                    <a:pt x="7834" y="10680"/>
                  </a:lnTo>
                  <a:cubicBezTo>
                    <a:pt x="7834" y="10895"/>
                    <a:pt x="7668" y="11061"/>
                    <a:pt x="7465" y="11061"/>
                  </a:cubicBezTo>
                  <a:lnTo>
                    <a:pt x="691" y="11061"/>
                  </a:lnTo>
                  <a:cubicBezTo>
                    <a:pt x="476" y="11061"/>
                    <a:pt x="322" y="10895"/>
                    <a:pt x="322" y="10680"/>
                  </a:cubicBezTo>
                  <a:lnTo>
                    <a:pt x="322" y="1417"/>
                  </a:lnTo>
                  <a:cubicBezTo>
                    <a:pt x="322" y="1203"/>
                    <a:pt x="476" y="1036"/>
                    <a:pt x="691" y="1036"/>
                  </a:cubicBezTo>
                  <a:lnTo>
                    <a:pt x="2310" y="1036"/>
                  </a:lnTo>
                  <a:lnTo>
                    <a:pt x="2310" y="1596"/>
                  </a:lnTo>
                  <a:cubicBezTo>
                    <a:pt x="2310" y="1679"/>
                    <a:pt x="2381" y="1751"/>
                    <a:pt x="2477" y="1751"/>
                  </a:cubicBezTo>
                  <a:lnTo>
                    <a:pt x="5691" y="1751"/>
                  </a:lnTo>
                  <a:cubicBezTo>
                    <a:pt x="5775" y="1751"/>
                    <a:pt x="5846" y="1679"/>
                    <a:pt x="5846" y="1596"/>
                  </a:cubicBezTo>
                  <a:lnTo>
                    <a:pt x="5846" y="1036"/>
                  </a:lnTo>
                  <a:close/>
                  <a:moveTo>
                    <a:pt x="4084" y="0"/>
                  </a:moveTo>
                  <a:cubicBezTo>
                    <a:pt x="3798" y="0"/>
                    <a:pt x="3548" y="131"/>
                    <a:pt x="3381" y="358"/>
                  </a:cubicBezTo>
                  <a:lnTo>
                    <a:pt x="2834" y="358"/>
                  </a:lnTo>
                  <a:cubicBezTo>
                    <a:pt x="2608" y="358"/>
                    <a:pt x="2393" y="500"/>
                    <a:pt x="2346" y="715"/>
                  </a:cubicBezTo>
                  <a:lnTo>
                    <a:pt x="703" y="715"/>
                  </a:lnTo>
                  <a:cubicBezTo>
                    <a:pt x="322" y="715"/>
                    <a:pt x="0" y="1024"/>
                    <a:pt x="0" y="1417"/>
                  </a:cubicBezTo>
                  <a:lnTo>
                    <a:pt x="0" y="10680"/>
                  </a:lnTo>
                  <a:cubicBezTo>
                    <a:pt x="0" y="11073"/>
                    <a:pt x="310" y="11383"/>
                    <a:pt x="703" y="11383"/>
                  </a:cubicBezTo>
                  <a:lnTo>
                    <a:pt x="7477" y="11383"/>
                  </a:lnTo>
                  <a:cubicBezTo>
                    <a:pt x="7858" y="11383"/>
                    <a:pt x="8180" y="11073"/>
                    <a:pt x="8180" y="10680"/>
                  </a:cubicBezTo>
                  <a:lnTo>
                    <a:pt x="8180" y="1417"/>
                  </a:lnTo>
                  <a:cubicBezTo>
                    <a:pt x="8156" y="1024"/>
                    <a:pt x="7846" y="715"/>
                    <a:pt x="7465" y="715"/>
                  </a:cubicBezTo>
                  <a:lnTo>
                    <a:pt x="5822" y="715"/>
                  </a:lnTo>
                  <a:cubicBezTo>
                    <a:pt x="5751" y="500"/>
                    <a:pt x="5560" y="358"/>
                    <a:pt x="5334" y="358"/>
                  </a:cubicBezTo>
                  <a:lnTo>
                    <a:pt x="4786" y="358"/>
                  </a:lnTo>
                  <a:cubicBezTo>
                    <a:pt x="4620" y="131"/>
                    <a:pt x="4346" y="0"/>
                    <a:pt x="408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40"/>
            <p:cNvSpPr/>
            <p:nvPr/>
          </p:nvSpPr>
          <p:spPr>
            <a:xfrm>
              <a:off x="5513425" y="2437384"/>
              <a:ext cx="10248" cy="10280"/>
            </a:xfrm>
            <a:custGeom>
              <a:rect b="b" l="l" r="r" t="t"/>
              <a:pathLst>
                <a:path extrusionOk="0" h="323" w="322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22"/>
                    <a:pt x="167" y="322"/>
                  </a:cubicBezTo>
                  <a:cubicBezTo>
                    <a:pt x="250" y="322"/>
                    <a:pt x="322" y="251"/>
                    <a:pt x="322" y="167"/>
                  </a:cubicBezTo>
                  <a:cubicBezTo>
                    <a:pt x="322" y="72"/>
                    <a:pt x="250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40"/>
            <p:cNvSpPr/>
            <p:nvPr/>
          </p:nvSpPr>
          <p:spPr>
            <a:xfrm>
              <a:off x="5411100" y="2460140"/>
              <a:ext cx="214517" cy="283106"/>
            </a:xfrm>
            <a:custGeom>
              <a:rect b="b" l="l" r="r" t="t"/>
              <a:pathLst>
                <a:path extrusionOk="0" h="8895" w="6740">
                  <a:moveTo>
                    <a:pt x="5692" y="0"/>
                  </a:moveTo>
                  <a:cubicBezTo>
                    <a:pt x="5596" y="0"/>
                    <a:pt x="5525" y="72"/>
                    <a:pt x="5525" y="167"/>
                  </a:cubicBezTo>
                  <a:cubicBezTo>
                    <a:pt x="5525" y="250"/>
                    <a:pt x="5596" y="322"/>
                    <a:pt x="5692" y="322"/>
                  </a:cubicBezTo>
                  <a:lnTo>
                    <a:pt x="6418" y="322"/>
                  </a:lnTo>
                  <a:lnTo>
                    <a:pt x="6418" y="8561"/>
                  </a:lnTo>
                  <a:lnTo>
                    <a:pt x="334" y="8561"/>
                  </a:lnTo>
                  <a:lnTo>
                    <a:pt x="334" y="345"/>
                  </a:lnTo>
                  <a:lnTo>
                    <a:pt x="1060" y="345"/>
                  </a:lnTo>
                  <a:cubicBezTo>
                    <a:pt x="1144" y="345"/>
                    <a:pt x="1227" y="262"/>
                    <a:pt x="1227" y="179"/>
                  </a:cubicBezTo>
                  <a:cubicBezTo>
                    <a:pt x="1227" y="83"/>
                    <a:pt x="1144" y="12"/>
                    <a:pt x="1060" y="12"/>
                  </a:cubicBezTo>
                  <a:lnTo>
                    <a:pt x="167" y="12"/>
                  </a:lnTo>
                  <a:cubicBezTo>
                    <a:pt x="72" y="12"/>
                    <a:pt x="1" y="83"/>
                    <a:pt x="1" y="179"/>
                  </a:cubicBezTo>
                  <a:lnTo>
                    <a:pt x="1" y="8739"/>
                  </a:lnTo>
                  <a:cubicBezTo>
                    <a:pt x="1" y="8823"/>
                    <a:pt x="72" y="8894"/>
                    <a:pt x="167" y="8894"/>
                  </a:cubicBezTo>
                  <a:lnTo>
                    <a:pt x="6585" y="8894"/>
                  </a:lnTo>
                  <a:cubicBezTo>
                    <a:pt x="6668" y="8894"/>
                    <a:pt x="6739" y="8823"/>
                    <a:pt x="6739" y="8739"/>
                  </a:cubicBezTo>
                  <a:lnTo>
                    <a:pt x="6739" y="179"/>
                  </a:lnTo>
                  <a:cubicBezTo>
                    <a:pt x="6739" y="72"/>
                    <a:pt x="6668" y="0"/>
                    <a:pt x="658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40"/>
            <p:cNvSpPr/>
            <p:nvPr/>
          </p:nvSpPr>
          <p:spPr>
            <a:xfrm>
              <a:off x="5439904" y="2488562"/>
              <a:ext cx="78837" cy="106495"/>
            </a:xfrm>
            <a:custGeom>
              <a:rect b="b" l="l" r="r" t="t"/>
              <a:pathLst>
                <a:path extrusionOk="0" h="3346" w="2477">
                  <a:moveTo>
                    <a:pt x="1405" y="322"/>
                  </a:moveTo>
                  <a:cubicBezTo>
                    <a:pt x="1608" y="322"/>
                    <a:pt x="1774" y="488"/>
                    <a:pt x="1774" y="703"/>
                  </a:cubicBezTo>
                  <a:lnTo>
                    <a:pt x="1774" y="1060"/>
                  </a:lnTo>
                  <a:cubicBezTo>
                    <a:pt x="1774" y="1357"/>
                    <a:pt x="1536" y="1607"/>
                    <a:pt x="1227" y="1607"/>
                  </a:cubicBezTo>
                  <a:cubicBezTo>
                    <a:pt x="929" y="1607"/>
                    <a:pt x="679" y="1357"/>
                    <a:pt x="679" y="1060"/>
                  </a:cubicBezTo>
                  <a:lnTo>
                    <a:pt x="679" y="703"/>
                  </a:lnTo>
                  <a:cubicBezTo>
                    <a:pt x="679" y="488"/>
                    <a:pt x="834" y="322"/>
                    <a:pt x="1048" y="322"/>
                  </a:cubicBezTo>
                  <a:close/>
                  <a:moveTo>
                    <a:pt x="1417" y="1905"/>
                  </a:moveTo>
                  <a:lnTo>
                    <a:pt x="1417" y="2012"/>
                  </a:lnTo>
                  <a:cubicBezTo>
                    <a:pt x="1417" y="2084"/>
                    <a:pt x="1429" y="2143"/>
                    <a:pt x="1465" y="2191"/>
                  </a:cubicBezTo>
                  <a:lnTo>
                    <a:pt x="1239" y="2405"/>
                  </a:lnTo>
                  <a:lnTo>
                    <a:pt x="1215" y="2405"/>
                  </a:lnTo>
                  <a:lnTo>
                    <a:pt x="989" y="2191"/>
                  </a:lnTo>
                  <a:cubicBezTo>
                    <a:pt x="1012" y="2143"/>
                    <a:pt x="1036" y="2084"/>
                    <a:pt x="1036" y="2012"/>
                  </a:cubicBezTo>
                  <a:lnTo>
                    <a:pt x="1036" y="1905"/>
                  </a:lnTo>
                  <a:cubicBezTo>
                    <a:pt x="1096" y="1917"/>
                    <a:pt x="1155" y="1917"/>
                    <a:pt x="1227" y="1917"/>
                  </a:cubicBezTo>
                  <a:cubicBezTo>
                    <a:pt x="1286" y="1917"/>
                    <a:pt x="1358" y="1917"/>
                    <a:pt x="1417" y="1905"/>
                  </a:cubicBezTo>
                  <a:close/>
                  <a:moveTo>
                    <a:pt x="1703" y="2393"/>
                  </a:moveTo>
                  <a:lnTo>
                    <a:pt x="1989" y="2548"/>
                  </a:lnTo>
                  <a:cubicBezTo>
                    <a:pt x="2048" y="2572"/>
                    <a:pt x="2084" y="2643"/>
                    <a:pt x="2084" y="2703"/>
                  </a:cubicBezTo>
                  <a:lnTo>
                    <a:pt x="2084" y="3024"/>
                  </a:lnTo>
                  <a:lnTo>
                    <a:pt x="2120" y="3024"/>
                  </a:lnTo>
                  <a:lnTo>
                    <a:pt x="322" y="3036"/>
                  </a:lnTo>
                  <a:cubicBezTo>
                    <a:pt x="322" y="3036"/>
                    <a:pt x="298" y="3036"/>
                    <a:pt x="298" y="3024"/>
                  </a:cubicBezTo>
                  <a:lnTo>
                    <a:pt x="298" y="2703"/>
                  </a:lnTo>
                  <a:cubicBezTo>
                    <a:pt x="298" y="2631"/>
                    <a:pt x="346" y="2572"/>
                    <a:pt x="405" y="2548"/>
                  </a:cubicBezTo>
                  <a:lnTo>
                    <a:pt x="691" y="2393"/>
                  </a:lnTo>
                  <a:lnTo>
                    <a:pt x="953" y="2667"/>
                  </a:lnTo>
                  <a:cubicBezTo>
                    <a:pt x="1012" y="2715"/>
                    <a:pt x="1108" y="2762"/>
                    <a:pt x="1191" y="2762"/>
                  </a:cubicBezTo>
                  <a:cubicBezTo>
                    <a:pt x="1286" y="2762"/>
                    <a:pt x="1370" y="2738"/>
                    <a:pt x="1429" y="2667"/>
                  </a:cubicBezTo>
                  <a:lnTo>
                    <a:pt x="1703" y="2393"/>
                  </a:lnTo>
                  <a:close/>
                  <a:moveTo>
                    <a:pt x="1048" y="0"/>
                  </a:moveTo>
                  <a:cubicBezTo>
                    <a:pt x="655" y="0"/>
                    <a:pt x="346" y="310"/>
                    <a:pt x="346" y="703"/>
                  </a:cubicBezTo>
                  <a:lnTo>
                    <a:pt x="346" y="1060"/>
                  </a:lnTo>
                  <a:cubicBezTo>
                    <a:pt x="346" y="1334"/>
                    <a:pt x="477" y="1607"/>
                    <a:pt x="703" y="1750"/>
                  </a:cubicBezTo>
                  <a:lnTo>
                    <a:pt x="703" y="2012"/>
                  </a:lnTo>
                  <a:lnTo>
                    <a:pt x="703" y="2024"/>
                  </a:lnTo>
                  <a:lnTo>
                    <a:pt x="286" y="2227"/>
                  </a:lnTo>
                  <a:cubicBezTo>
                    <a:pt x="108" y="2322"/>
                    <a:pt x="0" y="2500"/>
                    <a:pt x="0" y="2691"/>
                  </a:cubicBezTo>
                  <a:lnTo>
                    <a:pt x="0" y="3000"/>
                  </a:lnTo>
                  <a:cubicBezTo>
                    <a:pt x="0" y="3203"/>
                    <a:pt x="155" y="3346"/>
                    <a:pt x="346" y="3346"/>
                  </a:cubicBezTo>
                  <a:lnTo>
                    <a:pt x="2132" y="3346"/>
                  </a:lnTo>
                  <a:cubicBezTo>
                    <a:pt x="2322" y="3346"/>
                    <a:pt x="2477" y="3203"/>
                    <a:pt x="2477" y="3000"/>
                  </a:cubicBezTo>
                  <a:lnTo>
                    <a:pt x="2477" y="2691"/>
                  </a:lnTo>
                  <a:cubicBezTo>
                    <a:pt x="2465" y="2500"/>
                    <a:pt x="2334" y="2322"/>
                    <a:pt x="2167" y="2227"/>
                  </a:cubicBezTo>
                  <a:lnTo>
                    <a:pt x="1751" y="2024"/>
                  </a:lnTo>
                  <a:lnTo>
                    <a:pt x="1751" y="2012"/>
                  </a:lnTo>
                  <a:lnTo>
                    <a:pt x="1751" y="1750"/>
                  </a:lnTo>
                  <a:cubicBezTo>
                    <a:pt x="1965" y="1595"/>
                    <a:pt x="2108" y="1334"/>
                    <a:pt x="2108" y="1060"/>
                  </a:cubicBezTo>
                  <a:lnTo>
                    <a:pt x="2108" y="703"/>
                  </a:lnTo>
                  <a:cubicBezTo>
                    <a:pt x="2108" y="310"/>
                    <a:pt x="1786" y="0"/>
                    <a:pt x="140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40"/>
            <p:cNvSpPr/>
            <p:nvPr/>
          </p:nvSpPr>
          <p:spPr>
            <a:xfrm>
              <a:off x="5530103" y="2494228"/>
              <a:ext cx="67856" cy="33005"/>
            </a:xfrm>
            <a:custGeom>
              <a:rect b="b" l="l" r="r" t="t"/>
              <a:pathLst>
                <a:path extrusionOk="0" h="1037" w="2132">
                  <a:moveTo>
                    <a:pt x="1786" y="346"/>
                  </a:moveTo>
                  <a:lnTo>
                    <a:pt x="1786" y="715"/>
                  </a:lnTo>
                  <a:lnTo>
                    <a:pt x="345" y="715"/>
                  </a:lnTo>
                  <a:lnTo>
                    <a:pt x="345" y="346"/>
                  </a:lnTo>
                  <a:close/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lnTo>
                    <a:pt x="0" y="882"/>
                  </a:lnTo>
                  <a:cubicBezTo>
                    <a:pt x="0" y="965"/>
                    <a:pt x="72" y="1036"/>
                    <a:pt x="167" y="1036"/>
                  </a:cubicBezTo>
                  <a:lnTo>
                    <a:pt x="1953" y="1036"/>
                  </a:lnTo>
                  <a:cubicBezTo>
                    <a:pt x="2036" y="1036"/>
                    <a:pt x="2107" y="965"/>
                    <a:pt x="2107" y="882"/>
                  </a:cubicBezTo>
                  <a:lnTo>
                    <a:pt x="2107" y="167"/>
                  </a:lnTo>
                  <a:cubicBezTo>
                    <a:pt x="2131" y="72"/>
                    <a:pt x="2048" y="1"/>
                    <a:pt x="195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40"/>
            <p:cNvSpPr/>
            <p:nvPr/>
          </p:nvSpPr>
          <p:spPr>
            <a:xfrm>
              <a:off x="5530103" y="2539709"/>
              <a:ext cx="67092" cy="10248"/>
            </a:xfrm>
            <a:custGeom>
              <a:rect b="b" l="l" r="r" t="t"/>
              <a:pathLst>
                <a:path extrusionOk="0" h="322" w="2108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22"/>
                    <a:pt x="167" y="322"/>
                  </a:cubicBezTo>
                  <a:lnTo>
                    <a:pt x="1953" y="322"/>
                  </a:lnTo>
                  <a:cubicBezTo>
                    <a:pt x="2036" y="322"/>
                    <a:pt x="2107" y="250"/>
                    <a:pt x="2107" y="167"/>
                  </a:cubicBezTo>
                  <a:cubicBezTo>
                    <a:pt x="2107" y="72"/>
                    <a:pt x="2048" y="0"/>
                    <a:pt x="195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40"/>
            <p:cNvSpPr/>
            <p:nvPr/>
          </p:nvSpPr>
          <p:spPr>
            <a:xfrm>
              <a:off x="5530103" y="2562434"/>
              <a:ext cx="32973" cy="10280"/>
            </a:xfrm>
            <a:custGeom>
              <a:rect b="b" l="l" r="r" t="t"/>
              <a:pathLst>
                <a:path extrusionOk="0" h="323" w="1036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881" y="322"/>
                  </a:lnTo>
                  <a:cubicBezTo>
                    <a:pt x="964" y="322"/>
                    <a:pt x="1036" y="251"/>
                    <a:pt x="1036" y="167"/>
                  </a:cubicBezTo>
                  <a:cubicBezTo>
                    <a:pt x="1036" y="72"/>
                    <a:pt x="976" y="1"/>
                    <a:pt x="88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40"/>
            <p:cNvSpPr/>
            <p:nvPr/>
          </p:nvSpPr>
          <p:spPr>
            <a:xfrm>
              <a:off x="5439522" y="2607534"/>
              <a:ext cx="158437" cy="10280"/>
            </a:xfrm>
            <a:custGeom>
              <a:rect b="b" l="l" r="r" t="t"/>
              <a:pathLst>
                <a:path extrusionOk="0" h="323" w="4978">
                  <a:moveTo>
                    <a:pt x="167" y="1"/>
                  </a:moveTo>
                  <a:cubicBezTo>
                    <a:pt x="72" y="1"/>
                    <a:pt x="0" y="72"/>
                    <a:pt x="0" y="155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4799" y="322"/>
                  </a:lnTo>
                  <a:cubicBezTo>
                    <a:pt x="4882" y="322"/>
                    <a:pt x="4953" y="251"/>
                    <a:pt x="4953" y="155"/>
                  </a:cubicBezTo>
                  <a:cubicBezTo>
                    <a:pt x="4977" y="72"/>
                    <a:pt x="4894" y="1"/>
                    <a:pt x="479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40"/>
            <p:cNvSpPr/>
            <p:nvPr/>
          </p:nvSpPr>
          <p:spPr>
            <a:xfrm>
              <a:off x="5439522" y="2630258"/>
              <a:ext cx="22025" cy="10280"/>
            </a:xfrm>
            <a:custGeom>
              <a:rect b="b" l="l" r="r" t="t"/>
              <a:pathLst>
                <a:path extrusionOk="0" h="323" w="692">
                  <a:moveTo>
                    <a:pt x="167" y="1"/>
                  </a:moveTo>
                  <a:cubicBezTo>
                    <a:pt x="72" y="1"/>
                    <a:pt x="0" y="72"/>
                    <a:pt x="0" y="156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524" y="322"/>
                  </a:lnTo>
                  <a:cubicBezTo>
                    <a:pt x="608" y="322"/>
                    <a:pt x="679" y="251"/>
                    <a:pt x="679" y="156"/>
                  </a:cubicBezTo>
                  <a:cubicBezTo>
                    <a:pt x="691" y="72"/>
                    <a:pt x="608" y="1"/>
                    <a:pt x="52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40"/>
            <p:cNvSpPr/>
            <p:nvPr/>
          </p:nvSpPr>
          <p:spPr>
            <a:xfrm>
              <a:off x="5439522" y="2698497"/>
              <a:ext cx="22025" cy="10248"/>
            </a:xfrm>
            <a:custGeom>
              <a:rect b="b" l="l" r="r" t="t"/>
              <a:pathLst>
                <a:path extrusionOk="0" h="322" w="692">
                  <a:moveTo>
                    <a:pt x="167" y="0"/>
                  </a:moveTo>
                  <a:cubicBezTo>
                    <a:pt x="72" y="0"/>
                    <a:pt x="0" y="72"/>
                    <a:pt x="0" y="155"/>
                  </a:cubicBezTo>
                  <a:cubicBezTo>
                    <a:pt x="0" y="250"/>
                    <a:pt x="72" y="322"/>
                    <a:pt x="167" y="322"/>
                  </a:cubicBezTo>
                  <a:lnTo>
                    <a:pt x="524" y="322"/>
                  </a:lnTo>
                  <a:cubicBezTo>
                    <a:pt x="608" y="322"/>
                    <a:pt x="679" y="250"/>
                    <a:pt x="679" y="155"/>
                  </a:cubicBezTo>
                  <a:cubicBezTo>
                    <a:pt x="691" y="72"/>
                    <a:pt x="608" y="0"/>
                    <a:pt x="52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40"/>
            <p:cNvSpPr/>
            <p:nvPr/>
          </p:nvSpPr>
          <p:spPr>
            <a:xfrm>
              <a:off x="5439522" y="2675740"/>
              <a:ext cx="22025" cy="10280"/>
            </a:xfrm>
            <a:custGeom>
              <a:rect b="b" l="l" r="r" t="t"/>
              <a:pathLst>
                <a:path extrusionOk="0" h="323" w="692">
                  <a:moveTo>
                    <a:pt x="167" y="1"/>
                  </a:moveTo>
                  <a:cubicBezTo>
                    <a:pt x="72" y="1"/>
                    <a:pt x="0" y="72"/>
                    <a:pt x="0" y="156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524" y="322"/>
                  </a:lnTo>
                  <a:cubicBezTo>
                    <a:pt x="608" y="322"/>
                    <a:pt x="679" y="251"/>
                    <a:pt x="679" y="156"/>
                  </a:cubicBezTo>
                  <a:cubicBezTo>
                    <a:pt x="691" y="72"/>
                    <a:pt x="608" y="1"/>
                    <a:pt x="52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40"/>
            <p:cNvSpPr/>
            <p:nvPr/>
          </p:nvSpPr>
          <p:spPr>
            <a:xfrm>
              <a:off x="5439522" y="2653015"/>
              <a:ext cx="22025" cy="10248"/>
            </a:xfrm>
            <a:custGeom>
              <a:rect b="b" l="l" r="r" t="t"/>
              <a:pathLst>
                <a:path extrusionOk="0" h="322" w="692">
                  <a:moveTo>
                    <a:pt x="167" y="0"/>
                  </a:moveTo>
                  <a:cubicBezTo>
                    <a:pt x="72" y="0"/>
                    <a:pt x="0" y="72"/>
                    <a:pt x="0" y="155"/>
                  </a:cubicBezTo>
                  <a:cubicBezTo>
                    <a:pt x="0" y="250"/>
                    <a:pt x="72" y="322"/>
                    <a:pt x="167" y="322"/>
                  </a:cubicBezTo>
                  <a:lnTo>
                    <a:pt x="524" y="322"/>
                  </a:lnTo>
                  <a:cubicBezTo>
                    <a:pt x="608" y="322"/>
                    <a:pt x="679" y="250"/>
                    <a:pt x="679" y="155"/>
                  </a:cubicBezTo>
                  <a:cubicBezTo>
                    <a:pt x="691" y="72"/>
                    <a:pt x="608" y="0"/>
                    <a:pt x="52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40"/>
            <p:cNvSpPr/>
            <p:nvPr/>
          </p:nvSpPr>
          <p:spPr>
            <a:xfrm>
              <a:off x="5473641" y="2630258"/>
              <a:ext cx="44718" cy="10280"/>
            </a:xfrm>
            <a:custGeom>
              <a:rect b="b" l="l" r="r" t="t"/>
              <a:pathLst>
                <a:path extrusionOk="0" h="323" w="1405">
                  <a:moveTo>
                    <a:pt x="167" y="1"/>
                  </a:moveTo>
                  <a:cubicBezTo>
                    <a:pt x="71" y="1"/>
                    <a:pt x="0" y="72"/>
                    <a:pt x="0" y="156"/>
                  </a:cubicBezTo>
                  <a:cubicBezTo>
                    <a:pt x="0" y="251"/>
                    <a:pt x="71" y="322"/>
                    <a:pt x="167" y="322"/>
                  </a:cubicBezTo>
                  <a:lnTo>
                    <a:pt x="1238" y="322"/>
                  </a:lnTo>
                  <a:cubicBezTo>
                    <a:pt x="1322" y="322"/>
                    <a:pt x="1393" y="251"/>
                    <a:pt x="1393" y="156"/>
                  </a:cubicBezTo>
                  <a:cubicBezTo>
                    <a:pt x="1405" y="72"/>
                    <a:pt x="1322" y="1"/>
                    <a:pt x="123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40"/>
            <p:cNvSpPr/>
            <p:nvPr/>
          </p:nvSpPr>
          <p:spPr>
            <a:xfrm>
              <a:off x="5473641" y="2698497"/>
              <a:ext cx="67474" cy="10248"/>
            </a:xfrm>
            <a:custGeom>
              <a:rect b="b" l="l" r="r" t="t"/>
              <a:pathLst>
                <a:path extrusionOk="0" h="322" w="2120">
                  <a:moveTo>
                    <a:pt x="167" y="0"/>
                  </a:moveTo>
                  <a:cubicBezTo>
                    <a:pt x="71" y="0"/>
                    <a:pt x="0" y="72"/>
                    <a:pt x="0" y="155"/>
                  </a:cubicBezTo>
                  <a:cubicBezTo>
                    <a:pt x="0" y="250"/>
                    <a:pt x="71" y="322"/>
                    <a:pt x="167" y="322"/>
                  </a:cubicBezTo>
                  <a:lnTo>
                    <a:pt x="1953" y="322"/>
                  </a:lnTo>
                  <a:cubicBezTo>
                    <a:pt x="2036" y="322"/>
                    <a:pt x="2107" y="250"/>
                    <a:pt x="2107" y="155"/>
                  </a:cubicBezTo>
                  <a:cubicBezTo>
                    <a:pt x="2119" y="72"/>
                    <a:pt x="2036" y="0"/>
                    <a:pt x="195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40"/>
            <p:cNvSpPr/>
            <p:nvPr/>
          </p:nvSpPr>
          <p:spPr>
            <a:xfrm>
              <a:off x="5473641" y="2675740"/>
              <a:ext cx="44718" cy="10280"/>
            </a:xfrm>
            <a:custGeom>
              <a:rect b="b" l="l" r="r" t="t"/>
              <a:pathLst>
                <a:path extrusionOk="0" h="323" w="1405">
                  <a:moveTo>
                    <a:pt x="167" y="1"/>
                  </a:moveTo>
                  <a:cubicBezTo>
                    <a:pt x="71" y="1"/>
                    <a:pt x="0" y="72"/>
                    <a:pt x="0" y="156"/>
                  </a:cubicBezTo>
                  <a:cubicBezTo>
                    <a:pt x="0" y="251"/>
                    <a:pt x="71" y="322"/>
                    <a:pt x="167" y="322"/>
                  </a:cubicBezTo>
                  <a:lnTo>
                    <a:pt x="1238" y="322"/>
                  </a:lnTo>
                  <a:cubicBezTo>
                    <a:pt x="1322" y="322"/>
                    <a:pt x="1393" y="251"/>
                    <a:pt x="1393" y="156"/>
                  </a:cubicBezTo>
                  <a:cubicBezTo>
                    <a:pt x="1405" y="72"/>
                    <a:pt x="1322" y="1"/>
                    <a:pt x="123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40"/>
            <p:cNvSpPr/>
            <p:nvPr/>
          </p:nvSpPr>
          <p:spPr>
            <a:xfrm>
              <a:off x="5473641" y="2653015"/>
              <a:ext cx="67474" cy="10248"/>
            </a:xfrm>
            <a:custGeom>
              <a:rect b="b" l="l" r="r" t="t"/>
              <a:pathLst>
                <a:path extrusionOk="0" h="322" w="2120">
                  <a:moveTo>
                    <a:pt x="167" y="0"/>
                  </a:moveTo>
                  <a:cubicBezTo>
                    <a:pt x="71" y="0"/>
                    <a:pt x="0" y="72"/>
                    <a:pt x="0" y="155"/>
                  </a:cubicBezTo>
                  <a:cubicBezTo>
                    <a:pt x="0" y="250"/>
                    <a:pt x="71" y="322"/>
                    <a:pt x="167" y="322"/>
                  </a:cubicBezTo>
                  <a:lnTo>
                    <a:pt x="1953" y="322"/>
                  </a:lnTo>
                  <a:cubicBezTo>
                    <a:pt x="2036" y="322"/>
                    <a:pt x="2107" y="250"/>
                    <a:pt x="2107" y="155"/>
                  </a:cubicBezTo>
                  <a:cubicBezTo>
                    <a:pt x="2119" y="72"/>
                    <a:pt x="2036" y="0"/>
                    <a:pt x="195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40"/>
            <p:cNvSpPr/>
            <p:nvPr/>
          </p:nvSpPr>
          <p:spPr>
            <a:xfrm>
              <a:off x="5558525" y="2653015"/>
              <a:ext cx="39434" cy="10248"/>
            </a:xfrm>
            <a:custGeom>
              <a:rect b="b" l="l" r="r" t="t"/>
              <a:pathLst>
                <a:path extrusionOk="0" h="322" w="1239">
                  <a:moveTo>
                    <a:pt x="167" y="0"/>
                  </a:moveTo>
                  <a:cubicBezTo>
                    <a:pt x="71" y="0"/>
                    <a:pt x="0" y="72"/>
                    <a:pt x="0" y="155"/>
                  </a:cubicBezTo>
                  <a:cubicBezTo>
                    <a:pt x="0" y="250"/>
                    <a:pt x="71" y="322"/>
                    <a:pt x="167" y="322"/>
                  </a:cubicBezTo>
                  <a:lnTo>
                    <a:pt x="1060" y="322"/>
                  </a:lnTo>
                  <a:cubicBezTo>
                    <a:pt x="1143" y="322"/>
                    <a:pt x="1214" y="250"/>
                    <a:pt x="1214" y="155"/>
                  </a:cubicBezTo>
                  <a:cubicBezTo>
                    <a:pt x="1238" y="72"/>
                    <a:pt x="1155" y="0"/>
                    <a:pt x="106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40"/>
            <p:cNvSpPr/>
            <p:nvPr/>
          </p:nvSpPr>
          <p:spPr>
            <a:xfrm>
              <a:off x="5558525" y="2630258"/>
              <a:ext cx="39434" cy="10280"/>
            </a:xfrm>
            <a:custGeom>
              <a:rect b="b" l="l" r="r" t="t"/>
              <a:pathLst>
                <a:path extrusionOk="0" h="323" w="1239">
                  <a:moveTo>
                    <a:pt x="167" y="1"/>
                  </a:moveTo>
                  <a:cubicBezTo>
                    <a:pt x="71" y="1"/>
                    <a:pt x="0" y="72"/>
                    <a:pt x="0" y="156"/>
                  </a:cubicBezTo>
                  <a:cubicBezTo>
                    <a:pt x="0" y="251"/>
                    <a:pt x="71" y="322"/>
                    <a:pt x="167" y="322"/>
                  </a:cubicBezTo>
                  <a:lnTo>
                    <a:pt x="1060" y="322"/>
                  </a:lnTo>
                  <a:cubicBezTo>
                    <a:pt x="1143" y="322"/>
                    <a:pt x="1214" y="251"/>
                    <a:pt x="1214" y="156"/>
                  </a:cubicBezTo>
                  <a:cubicBezTo>
                    <a:pt x="1238" y="72"/>
                    <a:pt x="1155" y="1"/>
                    <a:pt x="106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40"/>
            <p:cNvSpPr/>
            <p:nvPr/>
          </p:nvSpPr>
          <p:spPr>
            <a:xfrm>
              <a:off x="5558525" y="2675740"/>
              <a:ext cx="39434" cy="10280"/>
            </a:xfrm>
            <a:custGeom>
              <a:rect b="b" l="l" r="r" t="t"/>
              <a:pathLst>
                <a:path extrusionOk="0" h="323" w="1239">
                  <a:moveTo>
                    <a:pt x="167" y="1"/>
                  </a:moveTo>
                  <a:cubicBezTo>
                    <a:pt x="71" y="1"/>
                    <a:pt x="0" y="72"/>
                    <a:pt x="0" y="156"/>
                  </a:cubicBezTo>
                  <a:cubicBezTo>
                    <a:pt x="0" y="251"/>
                    <a:pt x="71" y="322"/>
                    <a:pt x="167" y="322"/>
                  </a:cubicBezTo>
                  <a:lnTo>
                    <a:pt x="1060" y="322"/>
                  </a:lnTo>
                  <a:cubicBezTo>
                    <a:pt x="1143" y="322"/>
                    <a:pt x="1214" y="251"/>
                    <a:pt x="1214" y="156"/>
                  </a:cubicBezTo>
                  <a:cubicBezTo>
                    <a:pt x="1238" y="72"/>
                    <a:pt x="1155" y="1"/>
                    <a:pt x="106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40"/>
            <p:cNvSpPr/>
            <p:nvPr/>
          </p:nvSpPr>
          <p:spPr>
            <a:xfrm>
              <a:off x="5558525" y="2698497"/>
              <a:ext cx="39434" cy="10248"/>
            </a:xfrm>
            <a:custGeom>
              <a:rect b="b" l="l" r="r" t="t"/>
              <a:pathLst>
                <a:path extrusionOk="0" h="322" w="1239">
                  <a:moveTo>
                    <a:pt x="167" y="0"/>
                  </a:moveTo>
                  <a:cubicBezTo>
                    <a:pt x="71" y="0"/>
                    <a:pt x="0" y="72"/>
                    <a:pt x="0" y="155"/>
                  </a:cubicBezTo>
                  <a:cubicBezTo>
                    <a:pt x="0" y="250"/>
                    <a:pt x="71" y="322"/>
                    <a:pt x="167" y="322"/>
                  </a:cubicBezTo>
                  <a:lnTo>
                    <a:pt x="1060" y="322"/>
                  </a:lnTo>
                  <a:cubicBezTo>
                    <a:pt x="1143" y="322"/>
                    <a:pt x="1214" y="250"/>
                    <a:pt x="1214" y="155"/>
                  </a:cubicBezTo>
                  <a:cubicBezTo>
                    <a:pt x="1238" y="72"/>
                    <a:pt x="1155" y="0"/>
                    <a:pt x="106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8" name="Google Shape;668;p40"/>
          <p:cNvSpPr txBox="1"/>
          <p:nvPr>
            <p:ph type="ctrTitle"/>
          </p:nvPr>
        </p:nvSpPr>
        <p:spPr>
          <a:xfrm>
            <a:off x="215000" y="265300"/>
            <a:ext cx="7356000" cy="96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VueJS plugin : Vuetify</a:t>
            </a:r>
            <a:endParaRPr/>
          </a:p>
        </p:txBody>
      </p:sp>
      <p:pic>
        <p:nvPicPr>
          <p:cNvPr id="669" name="Google Shape;669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51314" y="2601625"/>
            <a:ext cx="4939711" cy="169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6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6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6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6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41"/>
          <p:cNvSpPr txBox="1"/>
          <p:nvPr>
            <p:ph idx="1" type="subTitle"/>
          </p:nvPr>
        </p:nvSpPr>
        <p:spPr>
          <a:xfrm>
            <a:off x="720000" y="2571750"/>
            <a:ext cx="4295400" cy="18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Render </a:t>
            </a:r>
            <a:r>
              <a:rPr lang="en"/>
              <a:t>dynamic</a:t>
            </a:r>
            <a:r>
              <a:rPr lang="en"/>
              <a:t> an application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Navigation generate by script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Define route for a component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Define a redirection or action before going to a link</a:t>
            </a:r>
            <a:endParaRPr/>
          </a:p>
        </p:txBody>
      </p:sp>
      <p:sp>
        <p:nvSpPr>
          <p:cNvPr id="675" name="Google Shape;675;p41"/>
          <p:cNvSpPr txBox="1"/>
          <p:nvPr>
            <p:ph type="ctrTitle"/>
          </p:nvPr>
        </p:nvSpPr>
        <p:spPr>
          <a:xfrm>
            <a:off x="635450" y="170025"/>
            <a:ext cx="6203700" cy="182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VueJS plugin 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Vue-router</a:t>
            </a:r>
            <a:endParaRPr/>
          </a:p>
        </p:txBody>
      </p:sp>
      <p:grpSp>
        <p:nvGrpSpPr>
          <p:cNvPr id="676" name="Google Shape;676;p41"/>
          <p:cNvGrpSpPr/>
          <p:nvPr/>
        </p:nvGrpSpPr>
        <p:grpSpPr>
          <a:xfrm>
            <a:off x="440818" y="2575839"/>
            <a:ext cx="279178" cy="445015"/>
            <a:chOff x="939156" y="3809209"/>
            <a:chExt cx="192007" cy="351318"/>
          </a:xfrm>
        </p:grpSpPr>
        <p:sp>
          <p:nvSpPr>
            <p:cNvPr id="677" name="Google Shape;677;p41"/>
            <p:cNvSpPr/>
            <p:nvPr/>
          </p:nvSpPr>
          <p:spPr>
            <a:xfrm>
              <a:off x="939538" y="3809209"/>
              <a:ext cx="191625" cy="106706"/>
            </a:xfrm>
            <a:custGeom>
              <a:rect b="b" l="l" r="r" t="t"/>
              <a:pathLst>
                <a:path extrusionOk="0" h="3355" w="6025">
                  <a:moveTo>
                    <a:pt x="3016" y="0"/>
                  </a:moveTo>
                  <a:cubicBezTo>
                    <a:pt x="2872" y="0"/>
                    <a:pt x="2764" y="67"/>
                    <a:pt x="2786" y="199"/>
                  </a:cubicBezTo>
                  <a:cubicBezTo>
                    <a:pt x="2797" y="275"/>
                    <a:pt x="2878" y="331"/>
                    <a:pt x="2955" y="331"/>
                  </a:cubicBezTo>
                  <a:cubicBezTo>
                    <a:pt x="2962" y="331"/>
                    <a:pt x="2970" y="331"/>
                    <a:pt x="2977" y="330"/>
                  </a:cubicBezTo>
                  <a:cubicBezTo>
                    <a:pt x="2994" y="326"/>
                    <a:pt x="3012" y="324"/>
                    <a:pt x="3028" y="324"/>
                  </a:cubicBezTo>
                  <a:cubicBezTo>
                    <a:pt x="3172" y="324"/>
                    <a:pt x="3286" y="453"/>
                    <a:pt x="3286" y="592"/>
                  </a:cubicBezTo>
                  <a:lnTo>
                    <a:pt x="3286" y="687"/>
                  </a:lnTo>
                  <a:lnTo>
                    <a:pt x="2739" y="687"/>
                  </a:lnTo>
                  <a:lnTo>
                    <a:pt x="2739" y="628"/>
                  </a:lnTo>
                  <a:cubicBezTo>
                    <a:pt x="2739" y="532"/>
                    <a:pt x="2667" y="461"/>
                    <a:pt x="2572" y="461"/>
                  </a:cubicBezTo>
                  <a:cubicBezTo>
                    <a:pt x="2489" y="461"/>
                    <a:pt x="2417" y="532"/>
                    <a:pt x="2417" y="628"/>
                  </a:cubicBezTo>
                  <a:lnTo>
                    <a:pt x="2417" y="687"/>
                  </a:lnTo>
                  <a:lnTo>
                    <a:pt x="1405" y="687"/>
                  </a:lnTo>
                  <a:cubicBezTo>
                    <a:pt x="1310" y="687"/>
                    <a:pt x="1238" y="758"/>
                    <a:pt x="1238" y="854"/>
                  </a:cubicBezTo>
                  <a:cubicBezTo>
                    <a:pt x="1238" y="937"/>
                    <a:pt x="1310" y="1020"/>
                    <a:pt x="1405" y="1020"/>
                  </a:cubicBezTo>
                  <a:lnTo>
                    <a:pt x="5584" y="1020"/>
                  </a:lnTo>
                  <a:cubicBezTo>
                    <a:pt x="5644" y="1020"/>
                    <a:pt x="5691" y="1056"/>
                    <a:pt x="5691" y="1116"/>
                  </a:cubicBezTo>
                  <a:lnTo>
                    <a:pt x="5691" y="1473"/>
                  </a:lnTo>
                  <a:cubicBezTo>
                    <a:pt x="5691" y="1532"/>
                    <a:pt x="5644" y="1580"/>
                    <a:pt x="5584" y="1580"/>
                  </a:cubicBezTo>
                  <a:lnTo>
                    <a:pt x="429" y="1580"/>
                  </a:lnTo>
                  <a:cubicBezTo>
                    <a:pt x="369" y="1580"/>
                    <a:pt x="334" y="1532"/>
                    <a:pt x="334" y="1473"/>
                  </a:cubicBezTo>
                  <a:lnTo>
                    <a:pt x="334" y="1116"/>
                  </a:lnTo>
                  <a:cubicBezTo>
                    <a:pt x="334" y="1056"/>
                    <a:pt x="369" y="1020"/>
                    <a:pt x="429" y="1020"/>
                  </a:cubicBezTo>
                  <a:lnTo>
                    <a:pt x="750" y="1020"/>
                  </a:lnTo>
                  <a:cubicBezTo>
                    <a:pt x="834" y="1020"/>
                    <a:pt x="905" y="937"/>
                    <a:pt x="905" y="854"/>
                  </a:cubicBezTo>
                  <a:cubicBezTo>
                    <a:pt x="905" y="758"/>
                    <a:pt x="834" y="687"/>
                    <a:pt x="750" y="687"/>
                  </a:cubicBezTo>
                  <a:lnTo>
                    <a:pt x="429" y="687"/>
                  </a:lnTo>
                  <a:cubicBezTo>
                    <a:pt x="191" y="687"/>
                    <a:pt x="0" y="878"/>
                    <a:pt x="0" y="1116"/>
                  </a:cubicBezTo>
                  <a:lnTo>
                    <a:pt x="0" y="1473"/>
                  </a:lnTo>
                  <a:cubicBezTo>
                    <a:pt x="0" y="1711"/>
                    <a:pt x="191" y="1901"/>
                    <a:pt x="429" y="1901"/>
                  </a:cubicBezTo>
                  <a:lnTo>
                    <a:pt x="572" y="1901"/>
                  </a:lnTo>
                  <a:lnTo>
                    <a:pt x="572" y="3187"/>
                  </a:lnTo>
                  <a:cubicBezTo>
                    <a:pt x="572" y="3271"/>
                    <a:pt x="643" y="3354"/>
                    <a:pt x="726" y="3354"/>
                  </a:cubicBezTo>
                  <a:cubicBezTo>
                    <a:pt x="822" y="3354"/>
                    <a:pt x="893" y="3271"/>
                    <a:pt x="893" y="3187"/>
                  </a:cubicBezTo>
                  <a:lnTo>
                    <a:pt x="893" y="1901"/>
                  </a:lnTo>
                  <a:lnTo>
                    <a:pt x="5132" y="1901"/>
                  </a:lnTo>
                  <a:lnTo>
                    <a:pt x="5132" y="2306"/>
                  </a:lnTo>
                  <a:cubicBezTo>
                    <a:pt x="5132" y="2402"/>
                    <a:pt x="5215" y="2473"/>
                    <a:pt x="5298" y="2473"/>
                  </a:cubicBezTo>
                  <a:cubicBezTo>
                    <a:pt x="5394" y="2473"/>
                    <a:pt x="5465" y="2402"/>
                    <a:pt x="5465" y="2306"/>
                  </a:cubicBezTo>
                  <a:lnTo>
                    <a:pt x="5465" y="1901"/>
                  </a:lnTo>
                  <a:lnTo>
                    <a:pt x="5596" y="1901"/>
                  </a:lnTo>
                  <a:cubicBezTo>
                    <a:pt x="5834" y="1901"/>
                    <a:pt x="6025" y="1711"/>
                    <a:pt x="6025" y="1473"/>
                  </a:cubicBezTo>
                  <a:lnTo>
                    <a:pt x="6025" y="1116"/>
                  </a:lnTo>
                  <a:cubicBezTo>
                    <a:pt x="6025" y="878"/>
                    <a:pt x="5822" y="687"/>
                    <a:pt x="5584" y="687"/>
                  </a:cubicBezTo>
                  <a:lnTo>
                    <a:pt x="3620" y="687"/>
                  </a:lnTo>
                  <a:lnTo>
                    <a:pt x="3620" y="604"/>
                  </a:lnTo>
                  <a:cubicBezTo>
                    <a:pt x="3620" y="198"/>
                    <a:pt x="3263" y="0"/>
                    <a:pt x="301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41"/>
            <p:cNvSpPr/>
            <p:nvPr/>
          </p:nvSpPr>
          <p:spPr>
            <a:xfrm>
              <a:off x="939156" y="3898835"/>
              <a:ext cx="192007" cy="261692"/>
            </a:xfrm>
            <a:custGeom>
              <a:rect b="b" l="l" r="r" t="t"/>
              <a:pathLst>
                <a:path extrusionOk="0" h="8228" w="6037">
                  <a:moveTo>
                    <a:pt x="2977" y="4691"/>
                  </a:moveTo>
                  <a:cubicBezTo>
                    <a:pt x="2739" y="5179"/>
                    <a:pt x="1953" y="6846"/>
                    <a:pt x="1536" y="7739"/>
                  </a:cubicBezTo>
                  <a:cubicBezTo>
                    <a:pt x="1489" y="7811"/>
                    <a:pt x="1417" y="7870"/>
                    <a:pt x="1322" y="7870"/>
                  </a:cubicBezTo>
                  <a:cubicBezTo>
                    <a:pt x="1298" y="7870"/>
                    <a:pt x="1250" y="7858"/>
                    <a:pt x="1215" y="7835"/>
                  </a:cubicBezTo>
                  <a:cubicBezTo>
                    <a:pt x="1096" y="7787"/>
                    <a:pt x="1060" y="7644"/>
                    <a:pt x="1119" y="7525"/>
                  </a:cubicBezTo>
                  <a:lnTo>
                    <a:pt x="2465" y="4691"/>
                  </a:lnTo>
                  <a:close/>
                  <a:moveTo>
                    <a:pt x="3572" y="4703"/>
                  </a:moveTo>
                  <a:lnTo>
                    <a:pt x="4929" y="7549"/>
                  </a:lnTo>
                  <a:cubicBezTo>
                    <a:pt x="4989" y="7668"/>
                    <a:pt x="4929" y="7799"/>
                    <a:pt x="4822" y="7858"/>
                  </a:cubicBezTo>
                  <a:cubicBezTo>
                    <a:pt x="4787" y="7870"/>
                    <a:pt x="4763" y="7882"/>
                    <a:pt x="4715" y="7882"/>
                  </a:cubicBezTo>
                  <a:cubicBezTo>
                    <a:pt x="4632" y="7882"/>
                    <a:pt x="4548" y="7846"/>
                    <a:pt x="4513" y="7751"/>
                  </a:cubicBezTo>
                  <a:lnTo>
                    <a:pt x="3572" y="5775"/>
                  </a:lnTo>
                  <a:cubicBezTo>
                    <a:pt x="3572" y="5775"/>
                    <a:pt x="3215" y="5025"/>
                    <a:pt x="3203" y="4989"/>
                  </a:cubicBezTo>
                  <a:cubicBezTo>
                    <a:pt x="3298" y="4775"/>
                    <a:pt x="3334" y="4715"/>
                    <a:pt x="3334" y="4703"/>
                  </a:cubicBezTo>
                  <a:close/>
                  <a:moveTo>
                    <a:pt x="3036" y="5358"/>
                  </a:moveTo>
                  <a:lnTo>
                    <a:pt x="3263" y="5834"/>
                  </a:lnTo>
                  <a:lnTo>
                    <a:pt x="3263" y="7680"/>
                  </a:lnTo>
                  <a:cubicBezTo>
                    <a:pt x="3263" y="7799"/>
                    <a:pt x="3155" y="7906"/>
                    <a:pt x="3036" y="7906"/>
                  </a:cubicBezTo>
                  <a:cubicBezTo>
                    <a:pt x="2917" y="7906"/>
                    <a:pt x="2810" y="7799"/>
                    <a:pt x="2810" y="7680"/>
                  </a:cubicBezTo>
                  <a:lnTo>
                    <a:pt x="2810" y="5834"/>
                  </a:lnTo>
                  <a:lnTo>
                    <a:pt x="3036" y="5358"/>
                  </a:lnTo>
                  <a:close/>
                  <a:moveTo>
                    <a:pt x="5299" y="0"/>
                  </a:moveTo>
                  <a:cubicBezTo>
                    <a:pt x="5203" y="0"/>
                    <a:pt x="5132" y="72"/>
                    <a:pt x="5132" y="167"/>
                  </a:cubicBezTo>
                  <a:lnTo>
                    <a:pt x="5132" y="3453"/>
                  </a:lnTo>
                  <a:lnTo>
                    <a:pt x="893" y="3453"/>
                  </a:lnTo>
                  <a:lnTo>
                    <a:pt x="893" y="1024"/>
                  </a:lnTo>
                  <a:cubicBezTo>
                    <a:pt x="893" y="941"/>
                    <a:pt x="822" y="858"/>
                    <a:pt x="727" y="858"/>
                  </a:cubicBezTo>
                  <a:cubicBezTo>
                    <a:pt x="643" y="858"/>
                    <a:pt x="560" y="941"/>
                    <a:pt x="560" y="1024"/>
                  </a:cubicBezTo>
                  <a:lnTo>
                    <a:pt x="560" y="3453"/>
                  </a:lnTo>
                  <a:lnTo>
                    <a:pt x="429" y="3453"/>
                  </a:lnTo>
                  <a:cubicBezTo>
                    <a:pt x="191" y="3453"/>
                    <a:pt x="0" y="3644"/>
                    <a:pt x="0" y="3882"/>
                  </a:cubicBezTo>
                  <a:lnTo>
                    <a:pt x="0" y="4239"/>
                  </a:lnTo>
                  <a:cubicBezTo>
                    <a:pt x="0" y="4477"/>
                    <a:pt x="191" y="4668"/>
                    <a:pt x="429" y="4668"/>
                  </a:cubicBezTo>
                  <a:lnTo>
                    <a:pt x="2084" y="4668"/>
                  </a:lnTo>
                  <a:lnTo>
                    <a:pt x="798" y="7382"/>
                  </a:lnTo>
                  <a:cubicBezTo>
                    <a:pt x="667" y="7668"/>
                    <a:pt x="786" y="7989"/>
                    <a:pt x="1060" y="8120"/>
                  </a:cubicBezTo>
                  <a:cubicBezTo>
                    <a:pt x="1131" y="8156"/>
                    <a:pt x="1215" y="8180"/>
                    <a:pt x="1298" y="8180"/>
                  </a:cubicBezTo>
                  <a:cubicBezTo>
                    <a:pt x="1500" y="8180"/>
                    <a:pt x="1715" y="8061"/>
                    <a:pt x="1798" y="7870"/>
                  </a:cubicBezTo>
                  <a:lnTo>
                    <a:pt x="2441" y="6513"/>
                  </a:lnTo>
                  <a:lnTo>
                    <a:pt x="2441" y="7680"/>
                  </a:lnTo>
                  <a:cubicBezTo>
                    <a:pt x="2441" y="7989"/>
                    <a:pt x="2691" y="8227"/>
                    <a:pt x="2989" y="8227"/>
                  </a:cubicBezTo>
                  <a:cubicBezTo>
                    <a:pt x="3298" y="8227"/>
                    <a:pt x="3536" y="7977"/>
                    <a:pt x="3536" y="7680"/>
                  </a:cubicBezTo>
                  <a:lnTo>
                    <a:pt x="3536" y="6513"/>
                  </a:lnTo>
                  <a:lnTo>
                    <a:pt x="4179" y="7870"/>
                  </a:lnTo>
                  <a:cubicBezTo>
                    <a:pt x="4275" y="8061"/>
                    <a:pt x="4465" y="8180"/>
                    <a:pt x="4691" y="8180"/>
                  </a:cubicBezTo>
                  <a:cubicBezTo>
                    <a:pt x="4775" y="8180"/>
                    <a:pt x="4846" y="8168"/>
                    <a:pt x="4929" y="8120"/>
                  </a:cubicBezTo>
                  <a:cubicBezTo>
                    <a:pt x="5203" y="7989"/>
                    <a:pt x="5310" y="7668"/>
                    <a:pt x="5179" y="7382"/>
                  </a:cubicBezTo>
                  <a:lnTo>
                    <a:pt x="3894" y="4668"/>
                  </a:lnTo>
                  <a:lnTo>
                    <a:pt x="4596" y="4668"/>
                  </a:lnTo>
                  <a:cubicBezTo>
                    <a:pt x="4679" y="4668"/>
                    <a:pt x="4763" y="4596"/>
                    <a:pt x="4763" y="4513"/>
                  </a:cubicBezTo>
                  <a:cubicBezTo>
                    <a:pt x="4763" y="4417"/>
                    <a:pt x="4679" y="4346"/>
                    <a:pt x="4596" y="4346"/>
                  </a:cubicBezTo>
                  <a:lnTo>
                    <a:pt x="417" y="4346"/>
                  </a:lnTo>
                  <a:cubicBezTo>
                    <a:pt x="357" y="4346"/>
                    <a:pt x="310" y="4298"/>
                    <a:pt x="310" y="4239"/>
                  </a:cubicBezTo>
                  <a:lnTo>
                    <a:pt x="310" y="3882"/>
                  </a:lnTo>
                  <a:cubicBezTo>
                    <a:pt x="310" y="3822"/>
                    <a:pt x="357" y="3775"/>
                    <a:pt x="417" y="3775"/>
                  </a:cubicBezTo>
                  <a:lnTo>
                    <a:pt x="5560" y="3775"/>
                  </a:lnTo>
                  <a:cubicBezTo>
                    <a:pt x="5620" y="3775"/>
                    <a:pt x="5668" y="3822"/>
                    <a:pt x="5668" y="3882"/>
                  </a:cubicBezTo>
                  <a:lnTo>
                    <a:pt x="5668" y="4239"/>
                  </a:lnTo>
                  <a:cubicBezTo>
                    <a:pt x="5668" y="4298"/>
                    <a:pt x="5620" y="4346"/>
                    <a:pt x="5560" y="4346"/>
                  </a:cubicBezTo>
                  <a:lnTo>
                    <a:pt x="5251" y="4346"/>
                  </a:lnTo>
                  <a:cubicBezTo>
                    <a:pt x="5168" y="4346"/>
                    <a:pt x="5084" y="4417"/>
                    <a:pt x="5084" y="4513"/>
                  </a:cubicBezTo>
                  <a:cubicBezTo>
                    <a:pt x="5084" y="4596"/>
                    <a:pt x="5168" y="4668"/>
                    <a:pt x="5251" y="4668"/>
                  </a:cubicBezTo>
                  <a:lnTo>
                    <a:pt x="5560" y="4668"/>
                  </a:lnTo>
                  <a:cubicBezTo>
                    <a:pt x="5799" y="4668"/>
                    <a:pt x="6001" y="4477"/>
                    <a:pt x="6001" y="4239"/>
                  </a:cubicBezTo>
                  <a:lnTo>
                    <a:pt x="6001" y="3882"/>
                  </a:lnTo>
                  <a:cubicBezTo>
                    <a:pt x="6037" y="3655"/>
                    <a:pt x="5834" y="3453"/>
                    <a:pt x="5596" y="3453"/>
                  </a:cubicBezTo>
                  <a:lnTo>
                    <a:pt x="5465" y="3453"/>
                  </a:lnTo>
                  <a:lnTo>
                    <a:pt x="5465" y="167"/>
                  </a:lnTo>
                  <a:cubicBezTo>
                    <a:pt x="5465" y="72"/>
                    <a:pt x="5382" y="0"/>
                    <a:pt x="529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79" name="Google Shape;679;p41"/>
          <p:cNvGrpSpPr/>
          <p:nvPr/>
        </p:nvGrpSpPr>
        <p:grpSpPr>
          <a:xfrm>
            <a:off x="435440" y="3110784"/>
            <a:ext cx="289939" cy="334661"/>
            <a:chOff x="4193490" y="3350084"/>
            <a:chExt cx="289939" cy="334661"/>
          </a:xfrm>
        </p:grpSpPr>
        <p:sp>
          <p:nvSpPr>
            <p:cNvPr id="680" name="Google Shape;680;p41"/>
            <p:cNvSpPr/>
            <p:nvPr/>
          </p:nvSpPr>
          <p:spPr>
            <a:xfrm>
              <a:off x="4193490" y="3350084"/>
              <a:ext cx="246364" cy="150110"/>
            </a:xfrm>
            <a:custGeom>
              <a:rect b="b" l="l" r="r" t="t"/>
              <a:pathLst>
                <a:path extrusionOk="0" h="4716" w="7740">
                  <a:moveTo>
                    <a:pt x="4382" y="298"/>
                  </a:moveTo>
                  <a:lnTo>
                    <a:pt x="4299" y="1048"/>
                  </a:lnTo>
                  <a:lnTo>
                    <a:pt x="3668" y="1048"/>
                  </a:lnTo>
                  <a:lnTo>
                    <a:pt x="3620" y="524"/>
                  </a:lnTo>
                  <a:lnTo>
                    <a:pt x="3584" y="298"/>
                  </a:lnTo>
                  <a:close/>
                  <a:moveTo>
                    <a:pt x="6013" y="929"/>
                  </a:moveTo>
                  <a:lnTo>
                    <a:pt x="7204" y="2120"/>
                  </a:lnTo>
                  <a:lnTo>
                    <a:pt x="6025" y="2096"/>
                  </a:lnTo>
                  <a:lnTo>
                    <a:pt x="6013" y="929"/>
                  </a:lnTo>
                  <a:close/>
                  <a:moveTo>
                    <a:pt x="3406" y="0"/>
                  </a:moveTo>
                  <a:cubicBezTo>
                    <a:pt x="3358" y="0"/>
                    <a:pt x="3322" y="12"/>
                    <a:pt x="3287" y="48"/>
                  </a:cubicBezTo>
                  <a:cubicBezTo>
                    <a:pt x="3263" y="72"/>
                    <a:pt x="3239" y="119"/>
                    <a:pt x="3239" y="167"/>
                  </a:cubicBezTo>
                  <a:lnTo>
                    <a:pt x="3275" y="393"/>
                  </a:lnTo>
                  <a:lnTo>
                    <a:pt x="143" y="393"/>
                  </a:lnTo>
                  <a:cubicBezTo>
                    <a:pt x="60" y="393"/>
                    <a:pt x="1" y="465"/>
                    <a:pt x="1" y="536"/>
                  </a:cubicBezTo>
                  <a:lnTo>
                    <a:pt x="1" y="1191"/>
                  </a:lnTo>
                  <a:cubicBezTo>
                    <a:pt x="1" y="1286"/>
                    <a:pt x="72" y="1346"/>
                    <a:pt x="143" y="1346"/>
                  </a:cubicBezTo>
                  <a:cubicBezTo>
                    <a:pt x="239" y="1346"/>
                    <a:pt x="298" y="1262"/>
                    <a:pt x="298" y="1191"/>
                  </a:cubicBezTo>
                  <a:lnTo>
                    <a:pt x="298" y="691"/>
                  </a:lnTo>
                  <a:lnTo>
                    <a:pt x="3299" y="691"/>
                  </a:lnTo>
                  <a:lnTo>
                    <a:pt x="3358" y="1203"/>
                  </a:lnTo>
                  <a:cubicBezTo>
                    <a:pt x="3382" y="1286"/>
                    <a:pt x="3441" y="1346"/>
                    <a:pt x="3513" y="1346"/>
                  </a:cubicBezTo>
                  <a:lnTo>
                    <a:pt x="4418" y="1346"/>
                  </a:lnTo>
                  <a:cubicBezTo>
                    <a:pt x="4489" y="1346"/>
                    <a:pt x="4573" y="1286"/>
                    <a:pt x="4573" y="1203"/>
                  </a:cubicBezTo>
                  <a:lnTo>
                    <a:pt x="4632" y="691"/>
                  </a:lnTo>
                  <a:lnTo>
                    <a:pt x="5680" y="691"/>
                  </a:lnTo>
                  <a:lnTo>
                    <a:pt x="5704" y="2239"/>
                  </a:lnTo>
                  <a:cubicBezTo>
                    <a:pt x="5704" y="2322"/>
                    <a:pt x="5775" y="2382"/>
                    <a:pt x="5847" y="2382"/>
                  </a:cubicBezTo>
                  <a:lnTo>
                    <a:pt x="7394" y="2394"/>
                  </a:lnTo>
                  <a:lnTo>
                    <a:pt x="7394" y="4572"/>
                  </a:lnTo>
                  <a:cubicBezTo>
                    <a:pt x="7394" y="4656"/>
                    <a:pt x="7466" y="4715"/>
                    <a:pt x="7549" y="4715"/>
                  </a:cubicBezTo>
                  <a:cubicBezTo>
                    <a:pt x="7632" y="4715"/>
                    <a:pt x="7692" y="4644"/>
                    <a:pt x="7692" y="4572"/>
                  </a:cubicBezTo>
                  <a:lnTo>
                    <a:pt x="7692" y="2251"/>
                  </a:lnTo>
                  <a:cubicBezTo>
                    <a:pt x="7740" y="2215"/>
                    <a:pt x="7728" y="2191"/>
                    <a:pt x="7692" y="2155"/>
                  </a:cubicBezTo>
                  <a:lnTo>
                    <a:pt x="5966" y="429"/>
                  </a:lnTo>
                  <a:cubicBezTo>
                    <a:pt x="5942" y="405"/>
                    <a:pt x="5894" y="393"/>
                    <a:pt x="5858" y="393"/>
                  </a:cubicBezTo>
                  <a:lnTo>
                    <a:pt x="4692" y="393"/>
                  </a:lnTo>
                  <a:lnTo>
                    <a:pt x="4715" y="167"/>
                  </a:lnTo>
                  <a:cubicBezTo>
                    <a:pt x="4715" y="119"/>
                    <a:pt x="4704" y="72"/>
                    <a:pt x="4668" y="48"/>
                  </a:cubicBezTo>
                  <a:cubicBezTo>
                    <a:pt x="4644" y="12"/>
                    <a:pt x="4596" y="0"/>
                    <a:pt x="454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41"/>
            <p:cNvSpPr/>
            <p:nvPr/>
          </p:nvSpPr>
          <p:spPr>
            <a:xfrm>
              <a:off x="4193872" y="3405023"/>
              <a:ext cx="9517" cy="44753"/>
            </a:xfrm>
            <a:custGeom>
              <a:rect b="b" l="l" r="r" t="t"/>
              <a:pathLst>
                <a:path extrusionOk="0" h="1406" w="299">
                  <a:moveTo>
                    <a:pt x="155" y="1"/>
                  </a:moveTo>
                  <a:cubicBezTo>
                    <a:pt x="60" y="1"/>
                    <a:pt x="0" y="72"/>
                    <a:pt x="0" y="156"/>
                  </a:cubicBezTo>
                  <a:lnTo>
                    <a:pt x="0" y="1251"/>
                  </a:lnTo>
                  <a:cubicBezTo>
                    <a:pt x="0" y="1346"/>
                    <a:pt x="72" y="1406"/>
                    <a:pt x="155" y="1406"/>
                  </a:cubicBezTo>
                  <a:cubicBezTo>
                    <a:pt x="239" y="1406"/>
                    <a:pt x="298" y="1322"/>
                    <a:pt x="298" y="1251"/>
                  </a:cubicBezTo>
                  <a:lnTo>
                    <a:pt x="298" y="156"/>
                  </a:lnTo>
                  <a:cubicBezTo>
                    <a:pt x="298" y="72"/>
                    <a:pt x="227" y="1"/>
                    <a:pt x="15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41"/>
            <p:cNvSpPr/>
            <p:nvPr/>
          </p:nvSpPr>
          <p:spPr>
            <a:xfrm>
              <a:off x="4275356" y="3444460"/>
              <a:ext cx="128116" cy="9485"/>
            </a:xfrm>
            <a:custGeom>
              <a:rect b="b" l="l" r="r" t="t"/>
              <a:pathLst>
                <a:path extrusionOk="0" h="298" w="4025">
                  <a:moveTo>
                    <a:pt x="155" y="0"/>
                  </a:moveTo>
                  <a:cubicBezTo>
                    <a:pt x="60" y="0"/>
                    <a:pt x="0" y="71"/>
                    <a:pt x="0" y="143"/>
                  </a:cubicBezTo>
                  <a:cubicBezTo>
                    <a:pt x="0" y="226"/>
                    <a:pt x="72" y="298"/>
                    <a:pt x="155" y="298"/>
                  </a:cubicBezTo>
                  <a:lnTo>
                    <a:pt x="3870" y="298"/>
                  </a:lnTo>
                  <a:cubicBezTo>
                    <a:pt x="3965" y="298"/>
                    <a:pt x="4025" y="226"/>
                    <a:pt x="4025" y="143"/>
                  </a:cubicBezTo>
                  <a:cubicBezTo>
                    <a:pt x="4025" y="71"/>
                    <a:pt x="3965" y="0"/>
                    <a:pt x="387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41"/>
            <p:cNvSpPr/>
            <p:nvPr/>
          </p:nvSpPr>
          <p:spPr>
            <a:xfrm>
              <a:off x="4275356" y="3463781"/>
              <a:ext cx="128116" cy="9485"/>
            </a:xfrm>
            <a:custGeom>
              <a:rect b="b" l="l" r="r" t="t"/>
              <a:pathLst>
                <a:path extrusionOk="0" h="298" w="4025">
                  <a:moveTo>
                    <a:pt x="155" y="0"/>
                  </a:moveTo>
                  <a:cubicBezTo>
                    <a:pt x="60" y="0"/>
                    <a:pt x="0" y="72"/>
                    <a:pt x="0" y="155"/>
                  </a:cubicBezTo>
                  <a:cubicBezTo>
                    <a:pt x="0" y="226"/>
                    <a:pt x="72" y="298"/>
                    <a:pt x="155" y="298"/>
                  </a:cubicBezTo>
                  <a:lnTo>
                    <a:pt x="3870" y="298"/>
                  </a:lnTo>
                  <a:cubicBezTo>
                    <a:pt x="3965" y="298"/>
                    <a:pt x="4025" y="226"/>
                    <a:pt x="4025" y="155"/>
                  </a:cubicBezTo>
                  <a:cubicBezTo>
                    <a:pt x="4025" y="72"/>
                    <a:pt x="3965" y="0"/>
                    <a:pt x="387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41"/>
            <p:cNvSpPr/>
            <p:nvPr/>
          </p:nvSpPr>
          <p:spPr>
            <a:xfrm>
              <a:off x="4223442" y="3439527"/>
              <a:ext cx="38673" cy="38673"/>
            </a:xfrm>
            <a:custGeom>
              <a:rect b="b" l="l" r="r" t="t"/>
              <a:pathLst>
                <a:path extrusionOk="0" h="1215" w="1215">
                  <a:moveTo>
                    <a:pt x="905" y="322"/>
                  </a:moveTo>
                  <a:lnTo>
                    <a:pt x="905" y="917"/>
                  </a:lnTo>
                  <a:lnTo>
                    <a:pt x="310" y="917"/>
                  </a:lnTo>
                  <a:lnTo>
                    <a:pt x="310" y="322"/>
                  </a:lnTo>
                  <a:close/>
                  <a:moveTo>
                    <a:pt x="143" y="0"/>
                  </a:moveTo>
                  <a:cubicBezTo>
                    <a:pt x="48" y="0"/>
                    <a:pt x="0" y="72"/>
                    <a:pt x="0" y="155"/>
                  </a:cubicBezTo>
                  <a:lnTo>
                    <a:pt x="0" y="1060"/>
                  </a:lnTo>
                  <a:cubicBezTo>
                    <a:pt x="0" y="1155"/>
                    <a:pt x="72" y="1215"/>
                    <a:pt x="143" y="1215"/>
                  </a:cubicBezTo>
                  <a:lnTo>
                    <a:pt x="1048" y="1215"/>
                  </a:lnTo>
                  <a:cubicBezTo>
                    <a:pt x="1143" y="1215"/>
                    <a:pt x="1203" y="1131"/>
                    <a:pt x="1203" y="1060"/>
                  </a:cubicBezTo>
                  <a:lnTo>
                    <a:pt x="1203" y="155"/>
                  </a:lnTo>
                  <a:cubicBezTo>
                    <a:pt x="1215" y="72"/>
                    <a:pt x="1143" y="0"/>
                    <a:pt x="104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41"/>
            <p:cNvSpPr/>
            <p:nvPr/>
          </p:nvSpPr>
          <p:spPr>
            <a:xfrm>
              <a:off x="4275356" y="3525913"/>
              <a:ext cx="128116" cy="9517"/>
            </a:xfrm>
            <a:custGeom>
              <a:rect b="b" l="l" r="r" t="t"/>
              <a:pathLst>
                <a:path extrusionOk="0" h="299" w="4025">
                  <a:moveTo>
                    <a:pt x="155" y="1"/>
                  </a:moveTo>
                  <a:cubicBezTo>
                    <a:pt x="60" y="1"/>
                    <a:pt x="0" y="72"/>
                    <a:pt x="0" y="144"/>
                  </a:cubicBezTo>
                  <a:cubicBezTo>
                    <a:pt x="0" y="227"/>
                    <a:pt x="72" y="299"/>
                    <a:pt x="155" y="299"/>
                  </a:cubicBezTo>
                  <a:lnTo>
                    <a:pt x="3870" y="299"/>
                  </a:lnTo>
                  <a:cubicBezTo>
                    <a:pt x="3965" y="299"/>
                    <a:pt x="4025" y="227"/>
                    <a:pt x="4025" y="144"/>
                  </a:cubicBezTo>
                  <a:cubicBezTo>
                    <a:pt x="4025" y="72"/>
                    <a:pt x="3965" y="1"/>
                    <a:pt x="387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41"/>
            <p:cNvSpPr/>
            <p:nvPr/>
          </p:nvSpPr>
          <p:spPr>
            <a:xfrm>
              <a:off x="4275356" y="3544884"/>
              <a:ext cx="128116" cy="9485"/>
            </a:xfrm>
            <a:custGeom>
              <a:rect b="b" l="l" r="r" t="t"/>
              <a:pathLst>
                <a:path extrusionOk="0" h="298" w="4025">
                  <a:moveTo>
                    <a:pt x="155" y="0"/>
                  </a:moveTo>
                  <a:cubicBezTo>
                    <a:pt x="60" y="0"/>
                    <a:pt x="0" y="72"/>
                    <a:pt x="0" y="143"/>
                  </a:cubicBezTo>
                  <a:cubicBezTo>
                    <a:pt x="0" y="226"/>
                    <a:pt x="72" y="298"/>
                    <a:pt x="155" y="298"/>
                  </a:cubicBezTo>
                  <a:lnTo>
                    <a:pt x="3870" y="298"/>
                  </a:lnTo>
                  <a:cubicBezTo>
                    <a:pt x="3965" y="298"/>
                    <a:pt x="4025" y="226"/>
                    <a:pt x="4025" y="143"/>
                  </a:cubicBezTo>
                  <a:cubicBezTo>
                    <a:pt x="4025" y="72"/>
                    <a:pt x="3965" y="0"/>
                    <a:pt x="387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41"/>
            <p:cNvSpPr/>
            <p:nvPr/>
          </p:nvSpPr>
          <p:spPr>
            <a:xfrm>
              <a:off x="4223442" y="3521011"/>
              <a:ext cx="38673" cy="38673"/>
            </a:xfrm>
            <a:custGeom>
              <a:rect b="b" l="l" r="r" t="t"/>
              <a:pathLst>
                <a:path extrusionOk="0" h="1215" w="1215">
                  <a:moveTo>
                    <a:pt x="905" y="298"/>
                  </a:moveTo>
                  <a:lnTo>
                    <a:pt x="905" y="893"/>
                  </a:lnTo>
                  <a:lnTo>
                    <a:pt x="310" y="893"/>
                  </a:lnTo>
                  <a:lnTo>
                    <a:pt x="310" y="298"/>
                  </a:lnTo>
                  <a:close/>
                  <a:moveTo>
                    <a:pt x="143" y="0"/>
                  </a:moveTo>
                  <a:cubicBezTo>
                    <a:pt x="48" y="0"/>
                    <a:pt x="0" y="83"/>
                    <a:pt x="0" y="155"/>
                  </a:cubicBezTo>
                  <a:lnTo>
                    <a:pt x="0" y="1060"/>
                  </a:lnTo>
                  <a:cubicBezTo>
                    <a:pt x="0" y="1155"/>
                    <a:pt x="72" y="1215"/>
                    <a:pt x="143" y="1215"/>
                  </a:cubicBezTo>
                  <a:lnTo>
                    <a:pt x="1048" y="1215"/>
                  </a:lnTo>
                  <a:cubicBezTo>
                    <a:pt x="1143" y="1215"/>
                    <a:pt x="1203" y="1131"/>
                    <a:pt x="1203" y="1060"/>
                  </a:cubicBezTo>
                  <a:lnTo>
                    <a:pt x="1203" y="155"/>
                  </a:lnTo>
                  <a:cubicBezTo>
                    <a:pt x="1215" y="83"/>
                    <a:pt x="1143" y="0"/>
                    <a:pt x="104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41"/>
            <p:cNvSpPr/>
            <p:nvPr/>
          </p:nvSpPr>
          <p:spPr>
            <a:xfrm>
              <a:off x="4223442" y="3602464"/>
              <a:ext cx="38673" cy="38705"/>
            </a:xfrm>
            <a:custGeom>
              <a:rect b="b" l="l" r="r" t="t"/>
              <a:pathLst>
                <a:path extrusionOk="0" h="1216" w="1215">
                  <a:moveTo>
                    <a:pt x="905" y="299"/>
                  </a:moveTo>
                  <a:lnTo>
                    <a:pt x="905" y="894"/>
                  </a:lnTo>
                  <a:lnTo>
                    <a:pt x="310" y="894"/>
                  </a:lnTo>
                  <a:lnTo>
                    <a:pt x="310" y="299"/>
                  </a:lnTo>
                  <a:close/>
                  <a:moveTo>
                    <a:pt x="143" y="1"/>
                  </a:moveTo>
                  <a:cubicBezTo>
                    <a:pt x="48" y="1"/>
                    <a:pt x="0" y="84"/>
                    <a:pt x="0" y="156"/>
                  </a:cubicBezTo>
                  <a:lnTo>
                    <a:pt x="0" y="1061"/>
                  </a:lnTo>
                  <a:cubicBezTo>
                    <a:pt x="0" y="1156"/>
                    <a:pt x="72" y="1215"/>
                    <a:pt x="143" y="1215"/>
                  </a:cubicBezTo>
                  <a:lnTo>
                    <a:pt x="1048" y="1215"/>
                  </a:lnTo>
                  <a:cubicBezTo>
                    <a:pt x="1143" y="1215"/>
                    <a:pt x="1203" y="1132"/>
                    <a:pt x="1203" y="1061"/>
                  </a:cubicBezTo>
                  <a:lnTo>
                    <a:pt x="1203" y="156"/>
                  </a:lnTo>
                  <a:cubicBezTo>
                    <a:pt x="1215" y="60"/>
                    <a:pt x="1143" y="1"/>
                    <a:pt x="104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41"/>
            <p:cNvSpPr/>
            <p:nvPr/>
          </p:nvSpPr>
          <p:spPr>
            <a:xfrm>
              <a:off x="4193872" y="3460375"/>
              <a:ext cx="289558" cy="224370"/>
            </a:xfrm>
            <a:custGeom>
              <a:rect b="b" l="l" r="r" t="t"/>
              <a:pathLst>
                <a:path extrusionOk="0" h="7049" w="9097">
                  <a:moveTo>
                    <a:pt x="6108" y="3751"/>
                  </a:moveTo>
                  <a:lnTo>
                    <a:pt x="8502" y="4620"/>
                  </a:lnTo>
                  <a:lnTo>
                    <a:pt x="7894" y="4894"/>
                  </a:lnTo>
                  <a:cubicBezTo>
                    <a:pt x="7847" y="4917"/>
                    <a:pt x="7811" y="4953"/>
                    <a:pt x="7799" y="5013"/>
                  </a:cubicBezTo>
                  <a:cubicBezTo>
                    <a:pt x="7787" y="5060"/>
                    <a:pt x="7799" y="5120"/>
                    <a:pt x="7847" y="5155"/>
                  </a:cubicBezTo>
                  <a:lnTo>
                    <a:pt x="8752" y="6060"/>
                  </a:lnTo>
                  <a:lnTo>
                    <a:pt x="8406" y="6406"/>
                  </a:lnTo>
                  <a:lnTo>
                    <a:pt x="7501" y="5489"/>
                  </a:lnTo>
                  <a:cubicBezTo>
                    <a:pt x="7478" y="5465"/>
                    <a:pt x="7430" y="5453"/>
                    <a:pt x="7394" y="5453"/>
                  </a:cubicBezTo>
                  <a:lnTo>
                    <a:pt x="7370" y="5453"/>
                  </a:lnTo>
                  <a:cubicBezTo>
                    <a:pt x="7323" y="5465"/>
                    <a:pt x="7275" y="5489"/>
                    <a:pt x="7251" y="5536"/>
                  </a:cubicBezTo>
                  <a:lnTo>
                    <a:pt x="6966" y="6156"/>
                  </a:lnTo>
                  <a:lnTo>
                    <a:pt x="6108" y="3751"/>
                  </a:lnTo>
                  <a:close/>
                  <a:moveTo>
                    <a:pt x="155" y="0"/>
                  </a:moveTo>
                  <a:cubicBezTo>
                    <a:pt x="60" y="0"/>
                    <a:pt x="0" y="83"/>
                    <a:pt x="0" y="155"/>
                  </a:cubicBezTo>
                  <a:lnTo>
                    <a:pt x="0" y="6894"/>
                  </a:lnTo>
                  <a:cubicBezTo>
                    <a:pt x="0" y="6989"/>
                    <a:pt x="72" y="7049"/>
                    <a:pt x="155" y="7049"/>
                  </a:cubicBezTo>
                  <a:lnTo>
                    <a:pt x="7573" y="7049"/>
                  </a:lnTo>
                  <a:cubicBezTo>
                    <a:pt x="7668" y="7049"/>
                    <a:pt x="7728" y="6965"/>
                    <a:pt x="7728" y="6894"/>
                  </a:cubicBezTo>
                  <a:lnTo>
                    <a:pt x="7728" y="6156"/>
                  </a:lnTo>
                  <a:lnTo>
                    <a:pt x="8204" y="6632"/>
                  </a:lnTo>
                  <a:cubicBezTo>
                    <a:pt x="8263" y="6691"/>
                    <a:pt x="8335" y="6715"/>
                    <a:pt x="8430" y="6715"/>
                  </a:cubicBezTo>
                  <a:cubicBezTo>
                    <a:pt x="8513" y="6715"/>
                    <a:pt x="8585" y="6691"/>
                    <a:pt x="8644" y="6632"/>
                  </a:cubicBezTo>
                  <a:lnTo>
                    <a:pt x="8990" y="6287"/>
                  </a:lnTo>
                  <a:cubicBezTo>
                    <a:pt x="9097" y="6156"/>
                    <a:pt x="9097" y="5953"/>
                    <a:pt x="8978" y="5822"/>
                  </a:cubicBezTo>
                  <a:lnTo>
                    <a:pt x="8228" y="5084"/>
                  </a:lnTo>
                  <a:lnTo>
                    <a:pt x="8644" y="4882"/>
                  </a:lnTo>
                  <a:cubicBezTo>
                    <a:pt x="8763" y="4822"/>
                    <a:pt x="8835" y="4703"/>
                    <a:pt x="8823" y="4584"/>
                  </a:cubicBezTo>
                  <a:cubicBezTo>
                    <a:pt x="8811" y="4465"/>
                    <a:pt x="8740" y="4346"/>
                    <a:pt x="8621" y="4310"/>
                  </a:cubicBezTo>
                  <a:lnTo>
                    <a:pt x="7728" y="3989"/>
                  </a:lnTo>
                  <a:lnTo>
                    <a:pt x="7728" y="1762"/>
                  </a:lnTo>
                  <a:cubicBezTo>
                    <a:pt x="7728" y="1667"/>
                    <a:pt x="7656" y="1607"/>
                    <a:pt x="7573" y="1607"/>
                  </a:cubicBezTo>
                  <a:cubicBezTo>
                    <a:pt x="7489" y="1607"/>
                    <a:pt x="7430" y="1691"/>
                    <a:pt x="7430" y="1762"/>
                  </a:cubicBezTo>
                  <a:lnTo>
                    <a:pt x="7430" y="3893"/>
                  </a:lnTo>
                  <a:lnTo>
                    <a:pt x="6227" y="3453"/>
                  </a:lnTo>
                  <a:cubicBezTo>
                    <a:pt x="6193" y="3442"/>
                    <a:pt x="6158" y="3437"/>
                    <a:pt x="6124" y="3437"/>
                  </a:cubicBezTo>
                  <a:cubicBezTo>
                    <a:pt x="6041" y="3437"/>
                    <a:pt x="5962" y="3469"/>
                    <a:pt x="5894" y="3536"/>
                  </a:cubicBezTo>
                  <a:cubicBezTo>
                    <a:pt x="5799" y="3620"/>
                    <a:pt x="5775" y="3739"/>
                    <a:pt x="5823" y="3858"/>
                  </a:cubicBezTo>
                  <a:lnTo>
                    <a:pt x="6085" y="4620"/>
                  </a:lnTo>
                  <a:lnTo>
                    <a:pt x="2727" y="4620"/>
                  </a:lnTo>
                  <a:cubicBezTo>
                    <a:pt x="2632" y="4620"/>
                    <a:pt x="2572" y="4691"/>
                    <a:pt x="2572" y="4763"/>
                  </a:cubicBezTo>
                  <a:cubicBezTo>
                    <a:pt x="2572" y="4858"/>
                    <a:pt x="2644" y="4917"/>
                    <a:pt x="2727" y="4917"/>
                  </a:cubicBezTo>
                  <a:lnTo>
                    <a:pt x="6204" y="4917"/>
                  </a:lnTo>
                  <a:lnTo>
                    <a:pt x="6311" y="5215"/>
                  </a:lnTo>
                  <a:lnTo>
                    <a:pt x="2727" y="5215"/>
                  </a:lnTo>
                  <a:cubicBezTo>
                    <a:pt x="2632" y="5215"/>
                    <a:pt x="2572" y="5286"/>
                    <a:pt x="2572" y="5358"/>
                  </a:cubicBezTo>
                  <a:cubicBezTo>
                    <a:pt x="2572" y="5453"/>
                    <a:pt x="2644" y="5513"/>
                    <a:pt x="2727" y="5513"/>
                  </a:cubicBezTo>
                  <a:lnTo>
                    <a:pt x="6418" y="5513"/>
                  </a:lnTo>
                  <a:lnTo>
                    <a:pt x="6668" y="6239"/>
                  </a:lnTo>
                  <a:cubicBezTo>
                    <a:pt x="6716" y="6358"/>
                    <a:pt x="6811" y="6453"/>
                    <a:pt x="6954" y="6453"/>
                  </a:cubicBezTo>
                  <a:cubicBezTo>
                    <a:pt x="7085" y="6453"/>
                    <a:pt x="7204" y="6394"/>
                    <a:pt x="7251" y="6275"/>
                  </a:cubicBezTo>
                  <a:lnTo>
                    <a:pt x="7406" y="5929"/>
                  </a:lnTo>
                  <a:lnTo>
                    <a:pt x="7406" y="6727"/>
                  </a:lnTo>
                  <a:lnTo>
                    <a:pt x="298" y="6727"/>
                  </a:lnTo>
                  <a:lnTo>
                    <a:pt x="298" y="155"/>
                  </a:lnTo>
                  <a:cubicBezTo>
                    <a:pt x="298" y="60"/>
                    <a:pt x="227" y="0"/>
                    <a:pt x="15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90" name="Google Shape;690;p41"/>
          <p:cNvGrpSpPr/>
          <p:nvPr/>
        </p:nvGrpSpPr>
        <p:grpSpPr>
          <a:xfrm>
            <a:off x="399353" y="3535385"/>
            <a:ext cx="362134" cy="363623"/>
            <a:chOff x="861053" y="2414910"/>
            <a:chExt cx="362134" cy="363623"/>
          </a:xfrm>
        </p:grpSpPr>
        <p:sp>
          <p:nvSpPr>
            <p:cNvPr id="691" name="Google Shape;691;p41"/>
            <p:cNvSpPr/>
            <p:nvPr/>
          </p:nvSpPr>
          <p:spPr>
            <a:xfrm>
              <a:off x="965153" y="2609235"/>
              <a:ext cx="64912" cy="63677"/>
            </a:xfrm>
            <a:custGeom>
              <a:rect b="b" l="l" r="r" t="t"/>
              <a:pathLst>
                <a:path extrusionOk="0" h="2010" w="2049">
                  <a:moveTo>
                    <a:pt x="1382" y="1"/>
                  </a:moveTo>
                  <a:cubicBezTo>
                    <a:pt x="1337" y="1"/>
                    <a:pt x="1293" y="16"/>
                    <a:pt x="1263" y="45"/>
                  </a:cubicBezTo>
                  <a:lnTo>
                    <a:pt x="858" y="450"/>
                  </a:lnTo>
                  <a:cubicBezTo>
                    <a:pt x="798" y="510"/>
                    <a:pt x="798" y="629"/>
                    <a:pt x="858" y="688"/>
                  </a:cubicBezTo>
                  <a:cubicBezTo>
                    <a:pt x="888" y="718"/>
                    <a:pt x="932" y="733"/>
                    <a:pt x="977" y="733"/>
                  </a:cubicBezTo>
                  <a:cubicBezTo>
                    <a:pt x="1022" y="733"/>
                    <a:pt x="1066" y="718"/>
                    <a:pt x="1096" y="688"/>
                  </a:cubicBezTo>
                  <a:lnTo>
                    <a:pt x="1382" y="403"/>
                  </a:lnTo>
                  <a:lnTo>
                    <a:pt x="1620" y="641"/>
                  </a:lnTo>
                  <a:lnTo>
                    <a:pt x="656" y="1605"/>
                  </a:lnTo>
                  <a:lnTo>
                    <a:pt x="417" y="1367"/>
                  </a:lnTo>
                  <a:lnTo>
                    <a:pt x="620" y="1165"/>
                  </a:lnTo>
                  <a:cubicBezTo>
                    <a:pt x="679" y="1105"/>
                    <a:pt x="679" y="986"/>
                    <a:pt x="620" y="926"/>
                  </a:cubicBezTo>
                  <a:cubicBezTo>
                    <a:pt x="590" y="897"/>
                    <a:pt x="545" y="882"/>
                    <a:pt x="501" y="882"/>
                  </a:cubicBezTo>
                  <a:cubicBezTo>
                    <a:pt x="456" y="882"/>
                    <a:pt x="411" y="897"/>
                    <a:pt x="382" y="926"/>
                  </a:cubicBezTo>
                  <a:lnTo>
                    <a:pt x="60" y="1248"/>
                  </a:lnTo>
                  <a:cubicBezTo>
                    <a:pt x="1" y="1307"/>
                    <a:pt x="1" y="1427"/>
                    <a:pt x="60" y="1486"/>
                  </a:cubicBezTo>
                  <a:lnTo>
                    <a:pt x="537" y="1962"/>
                  </a:lnTo>
                  <a:cubicBezTo>
                    <a:pt x="560" y="1998"/>
                    <a:pt x="608" y="2010"/>
                    <a:pt x="656" y="2010"/>
                  </a:cubicBezTo>
                  <a:cubicBezTo>
                    <a:pt x="703" y="2010"/>
                    <a:pt x="739" y="1998"/>
                    <a:pt x="775" y="1962"/>
                  </a:cubicBezTo>
                  <a:lnTo>
                    <a:pt x="1977" y="760"/>
                  </a:lnTo>
                  <a:cubicBezTo>
                    <a:pt x="2049" y="676"/>
                    <a:pt x="2049" y="581"/>
                    <a:pt x="1977" y="522"/>
                  </a:cubicBezTo>
                  <a:lnTo>
                    <a:pt x="1501" y="45"/>
                  </a:lnTo>
                  <a:cubicBezTo>
                    <a:pt x="1471" y="16"/>
                    <a:pt x="1426" y="1"/>
                    <a:pt x="138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41"/>
            <p:cNvSpPr/>
            <p:nvPr/>
          </p:nvSpPr>
          <p:spPr>
            <a:xfrm>
              <a:off x="861053" y="2479854"/>
              <a:ext cx="298394" cy="298679"/>
            </a:xfrm>
            <a:custGeom>
              <a:rect b="b" l="l" r="r" t="t"/>
              <a:pathLst>
                <a:path extrusionOk="0" h="9428" w="9419">
                  <a:moveTo>
                    <a:pt x="6938" y="1115"/>
                  </a:moveTo>
                  <a:cubicBezTo>
                    <a:pt x="7280" y="1115"/>
                    <a:pt x="7617" y="1256"/>
                    <a:pt x="7883" y="1510"/>
                  </a:cubicBezTo>
                  <a:cubicBezTo>
                    <a:pt x="8156" y="1772"/>
                    <a:pt x="8287" y="2165"/>
                    <a:pt x="8275" y="2534"/>
                  </a:cubicBezTo>
                  <a:lnTo>
                    <a:pt x="6859" y="1117"/>
                  </a:lnTo>
                  <a:cubicBezTo>
                    <a:pt x="6885" y="1115"/>
                    <a:pt x="6912" y="1115"/>
                    <a:pt x="6938" y="1115"/>
                  </a:cubicBezTo>
                  <a:close/>
                  <a:moveTo>
                    <a:pt x="4799" y="2903"/>
                  </a:moveTo>
                  <a:lnTo>
                    <a:pt x="4954" y="3058"/>
                  </a:lnTo>
                  <a:lnTo>
                    <a:pt x="6335" y="4439"/>
                  </a:lnTo>
                  <a:lnTo>
                    <a:pt x="6490" y="4582"/>
                  </a:lnTo>
                  <a:lnTo>
                    <a:pt x="6311" y="4760"/>
                  </a:lnTo>
                  <a:lnTo>
                    <a:pt x="4620" y="3082"/>
                  </a:lnTo>
                  <a:lnTo>
                    <a:pt x="4799" y="2903"/>
                  </a:lnTo>
                  <a:close/>
                  <a:moveTo>
                    <a:pt x="751" y="7856"/>
                  </a:moveTo>
                  <a:lnTo>
                    <a:pt x="1525" y="8630"/>
                  </a:lnTo>
                  <a:lnTo>
                    <a:pt x="1156" y="9011"/>
                  </a:lnTo>
                  <a:lnTo>
                    <a:pt x="382" y="8237"/>
                  </a:lnTo>
                  <a:lnTo>
                    <a:pt x="751" y="7856"/>
                  </a:lnTo>
                  <a:close/>
                  <a:moveTo>
                    <a:pt x="5668" y="1"/>
                  </a:moveTo>
                  <a:cubicBezTo>
                    <a:pt x="5623" y="1"/>
                    <a:pt x="5579" y="16"/>
                    <a:pt x="5549" y="46"/>
                  </a:cubicBezTo>
                  <a:lnTo>
                    <a:pt x="5073" y="522"/>
                  </a:lnTo>
                  <a:cubicBezTo>
                    <a:pt x="5013" y="581"/>
                    <a:pt x="5013" y="700"/>
                    <a:pt x="5073" y="760"/>
                  </a:cubicBezTo>
                  <a:cubicBezTo>
                    <a:pt x="5102" y="790"/>
                    <a:pt x="5147" y="805"/>
                    <a:pt x="5192" y="805"/>
                  </a:cubicBezTo>
                  <a:cubicBezTo>
                    <a:pt x="5236" y="805"/>
                    <a:pt x="5281" y="790"/>
                    <a:pt x="5311" y="760"/>
                  </a:cubicBezTo>
                  <a:lnTo>
                    <a:pt x="5668" y="403"/>
                  </a:lnTo>
                  <a:lnTo>
                    <a:pt x="9014" y="3760"/>
                  </a:lnTo>
                  <a:lnTo>
                    <a:pt x="8549" y="4213"/>
                  </a:lnTo>
                  <a:cubicBezTo>
                    <a:pt x="8287" y="4487"/>
                    <a:pt x="7942" y="4618"/>
                    <a:pt x="7573" y="4618"/>
                  </a:cubicBezTo>
                  <a:cubicBezTo>
                    <a:pt x="7204" y="4618"/>
                    <a:pt x="6859" y="4475"/>
                    <a:pt x="6585" y="4213"/>
                  </a:cubicBezTo>
                  <a:lnTo>
                    <a:pt x="5906" y="3534"/>
                  </a:lnTo>
                  <a:lnTo>
                    <a:pt x="5216" y="2844"/>
                  </a:lnTo>
                  <a:cubicBezTo>
                    <a:pt x="4799" y="2427"/>
                    <a:pt x="4704" y="1796"/>
                    <a:pt x="4954" y="1260"/>
                  </a:cubicBezTo>
                  <a:cubicBezTo>
                    <a:pt x="5001" y="1165"/>
                    <a:pt x="4954" y="1081"/>
                    <a:pt x="4882" y="1034"/>
                  </a:cubicBezTo>
                  <a:cubicBezTo>
                    <a:pt x="4856" y="1020"/>
                    <a:pt x="4830" y="1015"/>
                    <a:pt x="4806" y="1015"/>
                  </a:cubicBezTo>
                  <a:cubicBezTo>
                    <a:pt x="4743" y="1015"/>
                    <a:pt x="4690" y="1054"/>
                    <a:pt x="4656" y="1105"/>
                  </a:cubicBezTo>
                  <a:cubicBezTo>
                    <a:pt x="4418" y="1593"/>
                    <a:pt x="4430" y="2165"/>
                    <a:pt x="4668" y="2629"/>
                  </a:cubicBezTo>
                  <a:lnTo>
                    <a:pt x="4299" y="2998"/>
                  </a:lnTo>
                  <a:cubicBezTo>
                    <a:pt x="4263" y="3022"/>
                    <a:pt x="4251" y="3070"/>
                    <a:pt x="4251" y="3117"/>
                  </a:cubicBezTo>
                  <a:cubicBezTo>
                    <a:pt x="4251" y="3165"/>
                    <a:pt x="4263" y="3201"/>
                    <a:pt x="4299" y="3236"/>
                  </a:cubicBezTo>
                  <a:lnTo>
                    <a:pt x="4442" y="3379"/>
                  </a:lnTo>
                  <a:lnTo>
                    <a:pt x="489" y="7344"/>
                  </a:lnTo>
                  <a:cubicBezTo>
                    <a:pt x="453" y="7368"/>
                    <a:pt x="441" y="7416"/>
                    <a:pt x="441" y="7463"/>
                  </a:cubicBezTo>
                  <a:cubicBezTo>
                    <a:pt x="441" y="7511"/>
                    <a:pt x="453" y="7547"/>
                    <a:pt x="489" y="7582"/>
                  </a:cubicBezTo>
                  <a:lnTo>
                    <a:pt x="548" y="7642"/>
                  </a:lnTo>
                  <a:lnTo>
                    <a:pt x="60" y="8130"/>
                  </a:lnTo>
                  <a:cubicBezTo>
                    <a:pt x="1" y="8189"/>
                    <a:pt x="1" y="8309"/>
                    <a:pt x="60" y="8368"/>
                  </a:cubicBezTo>
                  <a:lnTo>
                    <a:pt x="1072" y="9380"/>
                  </a:lnTo>
                  <a:cubicBezTo>
                    <a:pt x="1096" y="9416"/>
                    <a:pt x="1144" y="9428"/>
                    <a:pt x="1191" y="9428"/>
                  </a:cubicBezTo>
                  <a:cubicBezTo>
                    <a:pt x="1227" y="9428"/>
                    <a:pt x="1275" y="9404"/>
                    <a:pt x="1310" y="9380"/>
                  </a:cubicBezTo>
                  <a:lnTo>
                    <a:pt x="1798" y="8892"/>
                  </a:lnTo>
                  <a:lnTo>
                    <a:pt x="1858" y="8951"/>
                  </a:lnTo>
                  <a:cubicBezTo>
                    <a:pt x="1882" y="8975"/>
                    <a:pt x="1929" y="8987"/>
                    <a:pt x="1977" y="8987"/>
                  </a:cubicBezTo>
                  <a:cubicBezTo>
                    <a:pt x="2025" y="8987"/>
                    <a:pt x="2060" y="8975"/>
                    <a:pt x="2096" y="8951"/>
                  </a:cubicBezTo>
                  <a:lnTo>
                    <a:pt x="3251" y="7785"/>
                  </a:lnTo>
                  <a:cubicBezTo>
                    <a:pt x="3311" y="7725"/>
                    <a:pt x="3311" y="7606"/>
                    <a:pt x="3251" y="7547"/>
                  </a:cubicBezTo>
                  <a:cubicBezTo>
                    <a:pt x="3221" y="7517"/>
                    <a:pt x="3177" y="7502"/>
                    <a:pt x="3132" y="7502"/>
                  </a:cubicBezTo>
                  <a:cubicBezTo>
                    <a:pt x="3087" y="7502"/>
                    <a:pt x="3043" y="7517"/>
                    <a:pt x="3013" y="7547"/>
                  </a:cubicBezTo>
                  <a:lnTo>
                    <a:pt x="1977" y="8594"/>
                  </a:lnTo>
                  <a:lnTo>
                    <a:pt x="1918" y="8535"/>
                  </a:lnTo>
                  <a:lnTo>
                    <a:pt x="905" y="7523"/>
                  </a:lnTo>
                  <a:lnTo>
                    <a:pt x="846" y="7463"/>
                  </a:lnTo>
                  <a:lnTo>
                    <a:pt x="4680" y="3617"/>
                  </a:lnTo>
                  <a:lnTo>
                    <a:pt x="5835" y="4772"/>
                  </a:lnTo>
                  <a:lnTo>
                    <a:pt x="3489" y="7106"/>
                  </a:lnTo>
                  <a:cubicBezTo>
                    <a:pt x="3430" y="7166"/>
                    <a:pt x="3430" y="7285"/>
                    <a:pt x="3489" y="7344"/>
                  </a:cubicBezTo>
                  <a:cubicBezTo>
                    <a:pt x="3525" y="7368"/>
                    <a:pt x="3572" y="7392"/>
                    <a:pt x="3608" y="7392"/>
                  </a:cubicBezTo>
                  <a:cubicBezTo>
                    <a:pt x="3656" y="7392"/>
                    <a:pt x="3703" y="7368"/>
                    <a:pt x="3727" y="7344"/>
                  </a:cubicBezTo>
                  <a:lnTo>
                    <a:pt x="6073" y="5010"/>
                  </a:lnTo>
                  <a:lnTo>
                    <a:pt x="6216" y="5153"/>
                  </a:lnTo>
                  <a:cubicBezTo>
                    <a:pt x="6251" y="5189"/>
                    <a:pt x="6287" y="5201"/>
                    <a:pt x="6335" y="5201"/>
                  </a:cubicBezTo>
                  <a:cubicBezTo>
                    <a:pt x="6382" y="5201"/>
                    <a:pt x="6430" y="5189"/>
                    <a:pt x="6454" y="5153"/>
                  </a:cubicBezTo>
                  <a:lnTo>
                    <a:pt x="6811" y="4796"/>
                  </a:lnTo>
                  <a:cubicBezTo>
                    <a:pt x="7049" y="4915"/>
                    <a:pt x="7323" y="4975"/>
                    <a:pt x="7585" y="4975"/>
                  </a:cubicBezTo>
                  <a:cubicBezTo>
                    <a:pt x="8049" y="4975"/>
                    <a:pt x="8478" y="4796"/>
                    <a:pt x="8811" y="4475"/>
                  </a:cubicBezTo>
                  <a:lnTo>
                    <a:pt x="9383" y="3891"/>
                  </a:lnTo>
                  <a:cubicBezTo>
                    <a:pt x="9418" y="3784"/>
                    <a:pt x="9418" y="3677"/>
                    <a:pt x="9359" y="3617"/>
                  </a:cubicBezTo>
                  <a:lnTo>
                    <a:pt x="8573" y="2832"/>
                  </a:lnTo>
                  <a:cubicBezTo>
                    <a:pt x="8704" y="2272"/>
                    <a:pt x="8537" y="1689"/>
                    <a:pt x="8121" y="1284"/>
                  </a:cubicBezTo>
                  <a:cubicBezTo>
                    <a:pt x="7809" y="972"/>
                    <a:pt x="7384" y="795"/>
                    <a:pt x="6956" y="795"/>
                  </a:cubicBezTo>
                  <a:cubicBezTo>
                    <a:pt x="6827" y="795"/>
                    <a:pt x="6699" y="810"/>
                    <a:pt x="6573" y="843"/>
                  </a:cubicBezTo>
                  <a:lnTo>
                    <a:pt x="5787" y="46"/>
                  </a:lnTo>
                  <a:cubicBezTo>
                    <a:pt x="5757" y="16"/>
                    <a:pt x="5713" y="1"/>
                    <a:pt x="566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41"/>
            <p:cNvSpPr/>
            <p:nvPr/>
          </p:nvSpPr>
          <p:spPr>
            <a:xfrm>
              <a:off x="1128875" y="2455366"/>
              <a:ext cx="54711" cy="53856"/>
            </a:xfrm>
            <a:custGeom>
              <a:rect b="b" l="l" r="r" t="t"/>
              <a:pathLst>
                <a:path extrusionOk="0" h="1700" w="1727">
                  <a:moveTo>
                    <a:pt x="1548" y="0"/>
                  </a:moveTo>
                  <a:cubicBezTo>
                    <a:pt x="1503" y="0"/>
                    <a:pt x="1459" y="15"/>
                    <a:pt x="1429" y="45"/>
                  </a:cubicBezTo>
                  <a:lnTo>
                    <a:pt x="60" y="1414"/>
                  </a:lnTo>
                  <a:cubicBezTo>
                    <a:pt x="0" y="1473"/>
                    <a:pt x="0" y="1592"/>
                    <a:pt x="60" y="1652"/>
                  </a:cubicBezTo>
                  <a:cubicBezTo>
                    <a:pt x="83" y="1688"/>
                    <a:pt x="131" y="1700"/>
                    <a:pt x="179" y="1700"/>
                  </a:cubicBezTo>
                  <a:cubicBezTo>
                    <a:pt x="214" y="1700"/>
                    <a:pt x="262" y="1688"/>
                    <a:pt x="298" y="1652"/>
                  </a:cubicBezTo>
                  <a:lnTo>
                    <a:pt x="1667" y="283"/>
                  </a:lnTo>
                  <a:cubicBezTo>
                    <a:pt x="1726" y="223"/>
                    <a:pt x="1726" y="104"/>
                    <a:pt x="1667" y="45"/>
                  </a:cubicBezTo>
                  <a:cubicBezTo>
                    <a:pt x="1637" y="15"/>
                    <a:pt x="1592" y="0"/>
                    <a:pt x="154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41"/>
            <p:cNvSpPr/>
            <p:nvPr/>
          </p:nvSpPr>
          <p:spPr>
            <a:xfrm>
              <a:off x="1099445" y="2414910"/>
              <a:ext cx="10581" cy="71692"/>
            </a:xfrm>
            <a:custGeom>
              <a:rect b="b" l="l" r="r" t="t"/>
              <a:pathLst>
                <a:path extrusionOk="0" h="2263" w="334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2096"/>
                  </a:lnTo>
                  <a:cubicBezTo>
                    <a:pt x="0" y="2191"/>
                    <a:pt x="72" y="2262"/>
                    <a:pt x="167" y="2262"/>
                  </a:cubicBezTo>
                  <a:cubicBezTo>
                    <a:pt x="250" y="2262"/>
                    <a:pt x="334" y="2191"/>
                    <a:pt x="334" y="2096"/>
                  </a:cubicBezTo>
                  <a:lnTo>
                    <a:pt x="334" y="167"/>
                  </a:lnTo>
                  <a:cubicBezTo>
                    <a:pt x="334" y="72"/>
                    <a:pt x="250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41"/>
            <p:cNvSpPr/>
            <p:nvPr/>
          </p:nvSpPr>
          <p:spPr>
            <a:xfrm>
              <a:off x="1151495" y="2528420"/>
              <a:ext cx="71692" cy="10613"/>
            </a:xfrm>
            <a:custGeom>
              <a:rect b="b" l="l" r="r" t="t"/>
              <a:pathLst>
                <a:path extrusionOk="0" h="335" w="2263">
                  <a:moveTo>
                    <a:pt x="155" y="1"/>
                  </a:moveTo>
                  <a:cubicBezTo>
                    <a:pt x="72" y="1"/>
                    <a:pt x="0" y="84"/>
                    <a:pt x="0" y="168"/>
                  </a:cubicBezTo>
                  <a:cubicBezTo>
                    <a:pt x="0" y="263"/>
                    <a:pt x="72" y="334"/>
                    <a:pt x="155" y="334"/>
                  </a:cubicBezTo>
                  <a:lnTo>
                    <a:pt x="2096" y="334"/>
                  </a:lnTo>
                  <a:cubicBezTo>
                    <a:pt x="2179" y="334"/>
                    <a:pt x="2263" y="263"/>
                    <a:pt x="2263" y="168"/>
                  </a:cubicBezTo>
                  <a:cubicBezTo>
                    <a:pt x="2263" y="84"/>
                    <a:pt x="2203" y="1"/>
                    <a:pt x="209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96" name="Google Shape;696;p41"/>
          <p:cNvGrpSpPr/>
          <p:nvPr/>
        </p:nvGrpSpPr>
        <p:grpSpPr>
          <a:xfrm>
            <a:off x="406699" y="3988921"/>
            <a:ext cx="347435" cy="363370"/>
            <a:chOff x="2157462" y="4258496"/>
            <a:chExt cx="347435" cy="363370"/>
          </a:xfrm>
        </p:grpSpPr>
        <p:sp>
          <p:nvSpPr>
            <p:cNvPr id="697" name="Google Shape;697;p41"/>
            <p:cNvSpPr/>
            <p:nvPr/>
          </p:nvSpPr>
          <p:spPr>
            <a:xfrm>
              <a:off x="2296252" y="4258496"/>
              <a:ext cx="208644" cy="220778"/>
            </a:xfrm>
            <a:custGeom>
              <a:rect b="b" l="l" r="r" t="t"/>
              <a:pathLst>
                <a:path extrusionOk="0" h="6969" w="6586">
                  <a:moveTo>
                    <a:pt x="3322" y="0"/>
                  </a:moveTo>
                  <a:cubicBezTo>
                    <a:pt x="3113" y="0"/>
                    <a:pt x="2902" y="21"/>
                    <a:pt x="2692" y="63"/>
                  </a:cubicBezTo>
                  <a:cubicBezTo>
                    <a:pt x="1858" y="218"/>
                    <a:pt x="1144" y="694"/>
                    <a:pt x="668" y="1409"/>
                  </a:cubicBezTo>
                  <a:lnTo>
                    <a:pt x="489" y="1730"/>
                  </a:lnTo>
                  <a:cubicBezTo>
                    <a:pt x="441" y="1813"/>
                    <a:pt x="477" y="1909"/>
                    <a:pt x="560" y="1944"/>
                  </a:cubicBezTo>
                  <a:cubicBezTo>
                    <a:pt x="592" y="1960"/>
                    <a:pt x="623" y="1968"/>
                    <a:pt x="651" y="1968"/>
                  </a:cubicBezTo>
                  <a:cubicBezTo>
                    <a:pt x="707" y="1968"/>
                    <a:pt x="755" y="1936"/>
                    <a:pt x="787" y="1873"/>
                  </a:cubicBezTo>
                  <a:cubicBezTo>
                    <a:pt x="834" y="1766"/>
                    <a:pt x="894" y="1682"/>
                    <a:pt x="953" y="1587"/>
                  </a:cubicBezTo>
                  <a:cubicBezTo>
                    <a:pt x="1370" y="968"/>
                    <a:pt x="2001" y="539"/>
                    <a:pt x="2751" y="385"/>
                  </a:cubicBezTo>
                  <a:cubicBezTo>
                    <a:pt x="2936" y="349"/>
                    <a:pt x="3122" y="331"/>
                    <a:pt x="3307" y="331"/>
                  </a:cubicBezTo>
                  <a:cubicBezTo>
                    <a:pt x="3862" y="331"/>
                    <a:pt x="4409" y="492"/>
                    <a:pt x="4882" y="813"/>
                  </a:cubicBezTo>
                  <a:cubicBezTo>
                    <a:pt x="5502" y="1254"/>
                    <a:pt x="5930" y="1873"/>
                    <a:pt x="6085" y="2623"/>
                  </a:cubicBezTo>
                  <a:cubicBezTo>
                    <a:pt x="6228" y="3361"/>
                    <a:pt x="6085" y="4123"/>
                    <a:pt x="5656" y="4742"/>
                  </a:cubicBezTo>
                  <a:cubicBezTo>
                    <a:pt x="5117" y="5552"/>
                    <a:pt x="4227" y="6005"/>
                    <a:pt x="3296" y="6005"/>
                  </a:cubicBezTo>
                  <a:cubicBezTo>
                    <a:pt x="3036" y="6005"/>
                    <a:pt x="2773" y="5970"/>
                    <a:pt x="2513" y="5897"/>
                  </a:cubicBezTo>
                  <a:cubicBezTo>
                    <a:pt x="2492" y="5887"/>
                    <a:pt x="2475" y="5881"/>
                    <a:pt x="2459" y="5881"/>
                  </a:cubicBezTo>
                  <a:cubicBezTo>
                    <a:pt x="2439" y="5881"/>
                    <a:pt x="2420" y="5890"/>
                    <a:pt x="2394" y="5909"/>
                  </a:cubicBezTo>
                  <a:lnTo>
                    <a:pt x="1037" y="6552"/>
                  </a:lnTo>
                  <a:lnTo>
                    <a:pt x="1108" y="5040"/>
                  </a:lnTo>
                  <a:cubicBezTo>
                    <a:pt x="1108" y="5004"/>
                    <a:pt x="1096" y="4969"/>
                    <a:pt x="1084" y="4921"/>
                  </a:cubicBezTo>
                  <a:cubicBezTo>
                    <a:pt x="549" y="4242"/>
                    <a:pt x="334" y="3337"/>
                    <a:pt x="549" y="2480"/>
                  </a:cubicBezTo>
                  <a:cubicBezTo>
                    <a:pt x="560" y="2397"/>
                    <a:pt x="513" y="2302"/>
                    <a:pt x="430" y="2278"/>
                  </a:cubicBezTo>
                  <a:cubicBezTo>
                    <a:pt x="418" y="2276"/>
                    <a:pt x="406" y="2276"/>
                    <a:pt x="395" y="2276"/>
                  </a:cubicBezTo>
                  <a:cubicBezTo>
                    <a:pt x="314" y="2276"/>
                    <a:pt x="247" y="2313"/>
                    <a:pt x="215" y="2397"/>
                  </a:cubicBezTo>
                  <a:cubicBezTo>
                    <a:pt x="1" y="3314"/>
                    <a:pt x="203" y="4314"/>
                    <a:pt x="775" y="5076"/>
                  </a:cubicBezTo>
                  <a:lnTo>
                    <a:pt x="691" y="6790"/>
                  </a:lnTo>
                  <a:cubicBezTo>
                    <a:pt x="691" y="6850"/>
                    <a:pt x="727" y="6909"/>
                    <a:pt x="775" y="6933"/>
                  </a:cubicBezTo>
                  <a:cubicBezTo>
                    <a:pt x="799" y="6945"/>
                    <a:pt x="834" y="6969"/>
                    <a:pt x="858" y="6969"/>
                  </a:cubicBezTo>
                  <a:cubicBezTo>
                    <a:pt x="894" y="6969"/>
                    <a:pt x="906" y="6969"/>
                    <a:pt x="930" y="6945"/>
                  </a:cubicBezTo>
                  <a:lnTo>
                    <a:pt x="2477" y="6219"/>
                  </a:lnTo>
                  <a:cubicBezTo>
                    <a:pt x="2747" y="6290"/>
                    <a:pt x="3020" y="6324"/>
                    <a:pt x="3290" y="6324"/>
                  </a:cubicBezTo>
                  <a:cubicBezTo>
                    <a:pt x="3652" y="6324"/>
                    <a:pt x="4011" y="6263"/>
                    <a:pt x="4359" y="6147"/>
                  </a:cubicBezTo>
                  <a:cubicBezTo>
                    <a:pt x="5002" y="5921"/>
                    <a:pt x="5549" y="5492"/>
                    <a:pt x="5918" y="4921"/>
                  </a:cubicBezTo>
                  <a:cubicBezTo>
                    <a:pt x="6406" y="4242"/>
                    <a:pt x="6585" y="3397"/>
                    <a:pt x="6430" y="2564"/>
                  </a:cubicBezTo>
                  <a:cubicBezTo>
                    <a:pt x="6264" y="1730"/>
                    <a:pt x="5787" y="1016"/>
                    <a:pt x="5073" y="539"/>
                  </a:cubicBezTo>
                  <a:cubicBezTo>
                    <a:pt x="4548" y="183"/>
                    <a:pt x="3943" y="0"/>
                    <a:pt x="332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41"/>
            <p:cNvSpPr/>
            <p:nvPr/>
          </p:nvSpPr>
          <p:spPr>
            <a:xfrm>
              <a:off x="2157462" y="4323313"/>
              <a:ext cx="300643" cy="298552"/>
            </a:xfrm>
            <a:custGeom>
              <a:rect b="b" l="l" r="r" t="t"/>
              <a:pathLst>
                <a:path extrusionOk="0" h="9424" w="9490">
                  <a:moveTo>
                    <a:pt x="2453" y="410"/>
                  </a:moveTo>
                  <a:lnTo>
                    <a:pt x="3798" y="2684"/>
                  </a:lnTo>
                  <a:lnTo>
                    <a:pt x="3072" y="3113"/>
                  </a:lnTo>
                  <a:lnTo>
                    <a:pt x="1727" y="839"/>
                  </a:lnTo>
                  <a:lnTo>
                    <a:pt x="2453" y="410"/>
                  </a:lnTo>
                  <a:close/>
                  <a:moveTo>
                    <a:pt x="2533" y="1"/>
                  </a:moveTo>
                  <a:cubicBezTo>
                    <a:pt x="2503" y="1"/>
                    <a:pt x="2475" y="9"/>
                    <a:pt x="2441" y="17"/>
                  </a:cubicBezTo>
                  <a:lnTo>
                    <a:pt x="1429" y="613"/>
                  </a:lnTo>
                  <a:cubicBezTo>
                    <a:pt x="1358" y="660"/>
                    <a:pt x="1322" y="768"/>
                    <a:pt x="1370" y="839"/>
                  </a:cubicBezTo>
                  <a:lnTo>
                    <a:pt x="1477" y="1018"/>
                  </a:lnTo>
                  <a:lnTo>
                    <a:pt x="1060" y="1244"/>
                  </a:lnTo>
                  <a:cubicBezTo>
                    <a:pt x="631" y="1458"/>
                    <a:pt x="298" y="1851"/>
                    <a:pt x="143" y="2315"/>
                  </a:cubicBezTo>
                  <a:cubicBezTo>
                    <a:pt x="0" y="2780"/>
                    <a:pt x="24" y="3268"/>
                    <a:pt x="250" y="3708"/>
                  </a:cubicBezTo>
                  <a:cubicBezTo>
                    <a:pt x="465" y="4137"/>
                    <a:pt x="1084" y="4875"/>
                    <a:pt x="1572" y="5411"/>
                  </a:cubicBezTo>
                  <a:cubicBezTo>
                    <a:pt x="1608" y="5435"/>
                    <a:pt x="1655" y="5471"/>
                    <a:pt x="1691" y="5471"/>
                  </a:cubicBezTo>
                  <a:cubicBezTo>
                    <a:pt x="1739" y="5471"/>
                    <a:pt x="1774" y="5447"/>
                    <a:pt x="1810" y="5423"/>
                  </a:cubicBezTo>
                  <a:cubicBezTo>
                    <a:pt x="1893" y="5363"/>
                    <a:pt x="1893" y="5256"/>
                    <a:pt x="1834" y="5185"/>
                  </a:cubicBezTo>
                  <a:cubicBezTo>
                    <a:pt x="1155" y="4459"/>
                    <a:pt x="715" y="3875"/>
                    <a:pt x="560" y="3577"/>
                  </a:cubicBezTo>
                  <a:cubicBezTo>
                    <a:pt x="215" y="2851"/>
                    <a:pt x="489" y="1946"/>
                    <a:pt x="1215" y="1553"/>
                  </a:cubicBezTo>
                  <a:lnTo>
                    <a:pt x="1655" y="1327"/>
                  </a:lnTo>
                  <a:lnTo>
                    <a:pt x="2584" y="2923"/>
                  </a:lnTo>
                  <a:cubicBezTo>
                    <a:pt x="2501" y="2970"/>
                    <a:pt x="2405" y="3018"/>
                    <a:pt x="2334" y="3089"/>
                  </a:cubicBezTo>
                  <a:cubicBezTo>
                    <a:pt x="1965" y="3411"/>
                    <a:pt x="1905" y="3970"/>
                    <a:pt x="2191" y="4363"/>
                  </a:cubicBezTo>
                  <a:cubicBezTo>
                    <a:pt x="2334" y="4578"/>
                    <a:pt x="4930" y="7161"/>
                    <a:pt x="5132" y="7316"/>
                  </a:cubicBezTo>
                  <a:cubicBezTo>
                    <a:pt x="5299" y="7435"/>
                    <a:pt x="5501" y="7495"/>
                    <a:pt x="5703" y="7495"/>
                  </a:cubicBezTo>
                  <a:cubicBezTo>
                    <a:pt x="5965" y="7495"/>
                    <a:pt x="6215" y="7387"/>
                    <a:pt x="6418" y="7161"/>
                  </a:cubicBezTo>
                  <a:cubicBezTo>
                    <a:pt x="6489" y="7090"/>
                    <a:pt x="6537" y="7006"/>
                    <a:pt x="6585" y="6911"/>
                  </a:cubicBezTo>
                  <a:lnTo>
                    <a:pt x="8168" y="7852"/>
                  </a:lnTo>
                  <a:lnTo>
                    <a:pt x="7954" y="8280"/>
                  </a:lnTo>
                  <a:cubicBezTo>
                    <a:pt x="7676" y="8795"/>
                    <a:pt x="7141" y="9094"/>
                    <a:pt x="6590" y="9094"/>
                  </a:cubicBezTo>
                  <a:cubicBezTo>
                    <a:pt x="6363" y="9094"/>
                    <a:pt x="6133" y="9043"/>
                    <a:pt x="5918" y="8935"/>
                  </a:cubicBezTo>
                  <a:cubicBezTo>
                    <a:pt x="5346" y="8638"/>
                    <a:pt x="3798" y="7268"/>
                    <a:pt x="2334" y="5721"/>
                  </a:cubicBezTo>
                  <a:cubicBezTo>
                    <a:pt x="2304" y="5685"/>
                    <a:pt x="2263" y="5667"/>
                    <a:pt x="2219" y="5667"/>
                  </a:cubicBezTo>
                  <a:cubicBezTo>
                    <a:pt x="2176" y="5667"/>
                    <a:pt x="2132" y="5685"/>
                    <a:pt x="2096" y="5721"/>
                  </a:cubicBezTo>
                  <a:cubicBezTo>
                    <a:pt x="2024" y="5780"/>
                    <a:pt x="2024" y="5887"/>
                    <a:pt x="2096" y="5959"/>
                  </a:cubicBezTo>
                  <a:cubicBezTo>
                    <a:pt x="3394" y="7328"/>
                    <a:pt x="5072" y="8888"/>
                    <a:pt x="5787" y="9233"/>
                  </a:cubicBezTo>
                  <a:cubicBezTo>
                    <a:pt x="6037" y="9364"/>
                    <a:pt x="6323" y="9423"/>
                    <a:pt x="6608" y="9423"/>
                  </a:cubicBezTo>
                  <a:cubicBezTo>
                    <a:pt x="6799" y="9423"/>
                    <a:pt x="6989" y="9400"/>
                    <a:pt x="7192" y="9340"/>
                  </a:cubicBezTo>
                  <a:cubicBezTo>
                    <a:pt x="7644" y="9185"/>
                    <a:pt x="8037" y="8864"/>
                    <a:pt x="8263" y="8423"/>
                  </a:cubicBezTo>
                  <a:lnTo>
                    <a:pt x="8478" y="8007"/>
                  </a:lnTo>
                  <a:lnTo>
                    <a:pt x="8656" y="8114"/>
                  </a:lnTo>
                  <a:cubicBezTo>
                    <a:pt x="8692" y="8126"/>
                    <a:pt x="8716" y="8149"/>
                    <a:pt x="8751" y="8149"/>
                  </a:cubicBezTo>
                  <a:cubicBezTo>
                    <a:pt x="8811" y="8149"/>
                    <a:pt x="8871" y="8114"/>
                    <a:pt x="8894" y="8054"/>
                  </a:cubicBezTo>
                  <a:lnTo>
                    <a:pt x="9490" y="7042"/>
                  </a:lnTo>
                  <a:cubicBezTo>
                    <a:pt x="9442" y="6983"/>
                    <a:pt x="9454" y="6947"/>
                    <a:pt x="9442" y="6899"/>
                  </a:cubicBezTo>
                  <a:cubicBezTo>
                    <a:pt x="9418" y="6852"/>
                    <a:pt x="9394" y="6828"/>
                    <a:pt x="9359" y="6792"/>
                  </a:cubicBezTo>
                  <a:lnTo>
                    <a:pt x="8251" y="6137"/>
                  </a:lnTo>
                  <a:cubicBezTo>
                    <a:pt x="8225" y="6122"/>
                    <a:pt x="8198" y="6116"/>
                    <a:pt x="8171" y="6116"/>
                  </a:cubicBezTo>
                  <a:cubicBezTo>
                    <a:pt x="8113" y="6116"/>
                    <a:pt x="8058" y="6148"/>
                    <a:pt x="8025" y="6197"/>
                  </a:cubicBezTo>
                  <a:cubicBezTo>
                    <a:pt x="7978" y="6268"/>
                    <a:pt x="8001" y="6375"/>
                    <a:pt x="8085" y="6423"/>
                  </a:cubicBezTo>
                  <a:lnTo>
                    <a:pt x="9061" y="7006"/>
                  </a:lnTo>
                  <a:lnTo>
                    <a:pt x="8632" y="7733"/>
                  </a:lnTo>
                  <a:lnTo>
                    <a:pt x="6358" y="6387"/>
                  </a:lnTo>
                  <a:lnTo>
                    <a:pt x="6787" y="5661"/>
                  </a:lnTo>
                  <a:lnTo>
                    <a:pt x="7501" y="6078"/>
                  </a:lnTo>
                  <a:cubicBezTo>
                    <a:pt x="7524" y="6093"/>
                    <a:pt x="7550" y="6099"/>
                    <a:pt x="7576" y="6099"/>
                  </a:cubicBezTo>
                  <a:cubicBezTo>
                    <a:pt x="7634" y="6099"/>
                    <a:pt x="7695" y="6067"/>
                    <a:pt x="7728" y="6018"/>
                  </a:cubicBezTo>
                  <a:cubicBezTo>
                    <a:pt x="7775" y="5947"/>
                    <a:pt x="7739" y="5840"/>
                    <a:pt x="7668" y="5792"/>
                  </a:cubicBezTo>
                  <a:lnTo>
                    <a:pt x="6823" y="5292"/>
                  </a:lnTo>
                  <a:cubicBezTo>
                    <a:pt x="6796" y="5272"/>
                    <a:pt x="6770" y="5263"/>
                    <a:pt x="6744" y="5263"/>
                  </a:cubicBezTo>
                  <a:cubicBezTo>
                    <a:pt x="6723" y="5263"/>
                    <a:pt x="6701" y="5269"/>
                    <a:pt x="6680" y="5280"/>
                  </a:cubicBezTo>
                  <a:cubicBezTo>
                    <a:pt x="6644" y="5292"/>
                    <a:pt x="6608" y="5316"/>
                    <a:pt x="6585" y="5351"/>
                  </a:cubicBezTo>
                  <a:lnTo>
                    <a:pt x="5989" y="6364"/>
                  </a:lnTo>
                  <a:cubicBezTo>
                    <a:pt x="5942" y="6435"/>
                    <a:pt x="5965" y="6542"/>
                    <a:pt x="6049" y="6578"/>
                  </a:cubicBezTo>
                  <a:lnTo>
                    <a:pt x="6263" y="6721"/>
                  </a:lnTo>
                  <a:lnTo>
                    <a:pt x="6251" y="6745"/>
                  </a:lnTo>
                  <a:cubicBezTo>
                    <a:pt x="6227" y="6804"/>
                    <a:pt x="6192" y="6864"/>
                    <a:pt x="6144" y="6923"/>
                  </a:cubicBezTo>
                  <a:cubicBezTo>
                    <a:pt x="6026" y="7062"/>
                    <a:pt x="5856" y="7136"/>
                    <a:pt x="5680" y="7136"/>
                  </a:cubicBezTo>
                  <a:cubicBezTo>
                    <a:pt x="5554" y="7136"/>
                    <a:pt x="5425" y="7098"/>
                    <a:pt x="5311" y="7018"/>
                  </a:cubicBezTo>
                  <a:cubicBezTo>
                    <a:pt x="5132" y="6887"/>
                    <a:pt x="2572" y="4328"/>
                    <a:pt x="2441" y="4149"/>
                  </a:cubicBezTo>
                  <a:cubicBezTo>
                    <a:pt x="2251" y="3887"/>
                    <a:pt x="2298" y="3530"/>
                    <a:pt x="2536" y="3316"/>
                  </a:cubicBezTo>
                  <a:cubicBezTo>
                    <a:pt x="2572" y="3268"/>
                    <a:pt x="2632" y="3232"/>
                    <a:pt x="2715" y="3208"/>
                  </a:cubicBezTo>
                  <a:lnTo>
                    <a:pt x="2739" y="3196"/>
                  </a:lnTo>
                  <a:lnTo>
                    <a:pt x="2870" y="3411"/>
                  </a:lnTo>
                  <a:cubicBezTo>
                    <a:pt x="2906" y="3470"/>
                    <a:pt x="2965" y="3506"/>
                    <a:pt x="3025" y="3506"/>
                  </a:cubicBezTo>
                  <a:cubicBezTo>
                    <a:pt x="3048" y="3506"/>
                    <a:pt x="3084" y="3494"/>
                    <a:pt x="3108" y="3470"/>
                  </a:cubicBezTo>
                  <a:lnTo>
                    <a:pt x="4120" y="2875"/>
                  </a:lnTo>
                  <a:cubicBezTo>
                    <a:pt x="4168" y="2851"/>
                    <a:pt x="4179" y="2815"/>
                    <a:pt x="4203" y="2768"/>
                  </a:cubicBezTo>
                  <a:cubicBezTo>
                    <a:pt x="4215" y="2732"/>
                    <a:pt x="4203" y="2684"/>
                    <a:pt x="4179" y="2637"/>
                  </a:cubicBezTo>
                  <a:lnTo>
                    <a:pt x="2679" y="77"/>
                  </a:lnTo>
                  <a:cubicBezTo>
                    <a:pt x="2644" y="29"/>
                    <a:pt x="2620" y="17"/>
                    <a:pt x="2572" y="6"/>
                  </a:cubicBezTo>
                  <a:cubicBezTo>
                    <a:pt x="2558" y="2"/>
                    <a:pt x="2545" y="1"/>
                    <a:pt x="253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41"/>
            <p:cNvSpPr/>
            <p:nvPr/>
          </p:nvSpPr>
          <p:spPr>
            <a:xfrm>
              <a:off x="2339653" y="4297463"/>
              <a:ext cx="123362" cy="123742"/>
            </a:xfrm>
            <a:custGeom>
              <a:rect b="b" l="l" r="r" t="t"/>
              <a:pathLst>
                <a:path extrusionOk="0" h="3906" w="3894">
                  <a:moveTo>
                    <a:pt x="1941" y="345"/>
                  </a:moveTo>
                  <a:cubicBezTo>
                    <a:pt x="2834" y="345"/>
                    <a:pt x="3572" y="1072"/>
                    <a:pt x="3572" y="1965"/>
                  </a:cubicBezTo>
                  <a:cubicBezTo>
                    <a:pt x="3572" y="2060"/>
                    <a:pt x="3548" y="2143"/>
                    <a:pt x="3536" y="2238"/>
                  </a:cubicBezTo>
                  <a:lnTo>
                    <a:pt x="1203" y="524"/>
                  </a:lnTo>
                  <a:cubicBezTo>
                    <a:pt x="1429" y="405"/>
                    <a:pt x="1679" y="345"/>
                    <a:pt x="1941" y="345"/>
                  </a:cubicBezTo>
                  <a:close/>
                  <a:moveTo>
                    <a:pt x="893" y="714"/>
                  </a:moveTo>
                  <a:lnTo>
                    <a:pt x="3417" y="2560"/>
                  </a:lnTo>
                  <a:cubicBezTo>
                    <a:pt x="3346" y="2822"/>
                    <a:pt x="3179" y="3024"/>
                    <a:pt x="2989" y="3191"/>
                  </a:cubicBezTo>
                  <a:lnTo>
                    <a:pt x="441" y="1334"/>
                  </a:lnTo>
                  <a:cubicBezTo>
                    <a:pt x="548" y="1095"/>
                    <a:pt x="691" y="881"/>
                    <a:pt x="893" y="714"/>
                  </a:cubicBezTo>
                  <a:close/>
                  <a:moveTo>
                    <a:pt x="357" y="1667"/>
                  </a:moveTo>
                  <a:lnTo>
                    <a:pt x="2703" y="3381"/>
                  </a:lnTo>
                  <a:cubicBezTo>
                    <a:pt x="2465" y="3500"/>
                    <a:pt x="2215" y="3572"/>
                    <a:pt x="1941" y="3572"/>
                  </a:cubicBezTo>
                  <a:cubicBezTo>
                    <a:pt x="1048" y="3572"/>
                    <a:pt x="322" y="2846"/>
                    <a:pt x="322" y="1953"/>
                  </a:cubicBezTo>
                  <a:cubicBezTo>
                    <a:pt x="322" y="1846"/>
                    <a:pt x="333" y="1762"/>
                    <a:pt x="357" y="1667"/>
                  </a:cubicBezTo>
                  <a:close/>
                  <a:moveTo>
                    <a:pt x="1941" y="0"/>
                  </a:moveTo>
                  <a:cubicBezTo>
                    <a:pt x="869" y="0"/>
                    <a:pt x="0" y="881"/>
                    <a:pt x="0" y="1953"/>
                  </a:cubicBezTo>
                  <a:cubicBezTo>
                    <a:pt x="0" y="3024"/>
                    <a:pt x="869" y="3905"/>
                    <a:pt x="1941" y="3905"/>
                  </a:cubicBezTo>
                  <a:cubicBezTo>
                    <a:pt x="3012" y="3905"/>
                    <a:pt x="3893" y="3024"/>
                    <a:pt x="3893" y="1953"/>
                  </a:cubicBezTo>
                  <a:cubicBezTo>
                    <a:pt x="3893" y="881"/>
                    <a:pt x="3012" y="0"/>
                    <a:pt x="194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700" name="Google Shape;700;p41"/>
          <p:cNvCxnSpPr>
            <a:stCxn id="701" idx="2"/>
            <a:endCxn id="702" idx="0"/>
          </p:cNvCxnSpPr>
          <p:nvPr/>
        </p:nvCxnSpPr>
        <p:spPr>
          <a:xfrm flipH="1" rot="-5400000">
            <a:off x="6587965" y="2571374"/>
            <a:ext cx="927300" cy="900"/>
          </a:xfrm>
          <a:prstGeom prst="bentConnector3">
            <a:avLst>
              <a:gd fmla="val 49996" name="adj1"/>
            </a:avLst>
          </a:prstGeom>
          <a:noFill/>
          <a:ln cap="flat" cmpd="sng" w="19050">
            <a:solidFill>
              <a:srgbClr val="434343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703" name="Google Shape;703;p41"/>
          <p:cNvCxnSpPr>
            <a:stCxn id="704" idx="0"/>
            <a:endCxn id="701" idx="2"/>
          </p:cNvCxnSpPr>
          <p:nvPr/>
        </p:nvCxnSpPr>
        <p:spPr>
          <a:xfrm rot="-5400000">
            <a:off x="5878049" y="1862186"/>
            <a:ext cx="927300" cy="1419000"/>
          </a:xfrm>
          <a:prstGeom prst="bentConnector3">
            <a:avLst>
              <a:gd fmla="val 49996" name="adj1"/>
            </a:avLst>
          </a:prstGeom>
          <a:noFill/>
          <a:ln cap="flat" cmpd="sng" w="19050">
            <a:solidFill>
              <a:srgbClr val="434343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701" name="Google Shape;701;p41"/>
          <p:cNvSpPr txBox="1"/>
          <p:nvPr/>
        </p:nvSpPr>
        <p:spPr>
          <a:xfrm>
            <a:off x="6433465" y="1611374"/>
            <a:ext cx="1235400" cy="4968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/</a:t>
            </a:r>
            <a:endParaRPr sz="120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704" name="Google Shape;704;p41"/>
          <p:cNvSpPr txBox="1"/>
          <p:nvPr/>
        </p:nvSpPr>
        <p:spPr>
          <a:xfrm>
            <a:off x="5015399" y="3035336"/>
            <a:ext cx="1233600" cy="4968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/home</a:t>
            </a:r>
            <a:endParaRPr sz="120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702" name="Google Shape;702;p41"/>
          <p:cNvSpPr txBox="1"/>
          <p:nvPr/>
        </p:nvSpPr>
        <p:spPr>
          <a:xfrm>
            <a:off x="6435269" y="3035336"/>
            <a:ext cx="1233600" cy="4968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/newQuestion</a:t>
            </a:r>
            <a:endParaRPr sz="120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cxnSp>
        <p:nvCxnSpPr>
          <p:cNvPr id="705" name="Google Shape;705;p41"/>
          <p:cNvCxnSpPr>
            <a:endCxn id="706" idx="0"/>
          </p:cNvCxnSpPr>
          <p:nvPr/>
        </p:nvCxnSpPr>
        <p:spPr>
          <a:xfrm>
            <a:off x="7054719" y="2572136"/>
            <a:ext cx="1417200" cy="463200"/>
          </a:xfrm>
          <a:prstGeom prst="bentConnector2">
            <a:avLst/>
          </a:prstGeom>
          <a:noFill/>
          <a:ln cap="flat" cmpd="sng" w="19050">
            <a:solidFill>
              <a:srgbClr val="434343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706" name="Google Shape;706;p41"/>
          <p:cNvSpPr txBox="1"/>
          <p:nvPr/>
        </p:nvSpPr>
        <p:spPr>
          <a:xfrm>
            <a:off x="7855119" y="3035336"/>
            <a:ext cx="1233600" cy="4968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/battle</a:t>
            </a:r>
            <a:endParaRPr sz="120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p42"/>
          <p:cNvSpPr txBox="1"/>
          <p:nvPr>
            <p:ph type="ctrTitle"/>
          </p:nvPr>
        </p:nvSpPr>
        <p:spPr>
          <a:xfrm>
            <a:off x="720050" y="359450"/>
            <a:ext cx="3862800" cy="8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WebApp as normal app</a:t>
            </a:r>
            <a:endParaRPr/>
          </a:p>
        </p:txBody>
      </p:sp>
      <p:sp>
        <p:nvSpPr>
          <p:cNvPr id="712" name="Google Shape;712;p42"/>
          <p:cNvSpPr txBox="1"/>
          <p:nvPr>
            <p:ph idx="1" type="subTitle"/>
          </p:nvPr>
        </p:nvSpPr>
        <p:spPr>
          <a:xfrm>
            <a:off x="1400850" y="3078992"/>
            <a:ext cx="2685600" cy="109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Installable</a:t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Quickly accessible</a:t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No download</a:t>
            </a:r>
            <a:endParaRPr/>
          </a:p>
        </p:txBody>
      </p:sp>
      <p:sp>
        <p:nvSpPr>
          <p:cNvPr id="713" name="Google Shape;713;p42"/>
          <p:cNvSpPr txBox="1"/>
          <p:nvPr>
            <p:ph idx="2" type="subTitle"/>
          </p:nvPr>
        </p:nvSpPr>
        <p:spPr>
          <a:xfrm>
            <a:off x="5057550" y="3078955"/>
            <a:ext cx="2685600" cy="109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 task</a:t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Cache management</a:t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Control network request</a:t>
            </a:r>
            <a:endParaRPr/>
          </a:p>
        </p:txBody>
      </p:sp>
      <p:sp>
        <p:nvSpPr>
          <p:cNvPr id="714" name="Google Shape;714;p42"/>
          <p:cNvSpPr txBox="1"/>
          <p:nvPr>
            <p:ph idx="3" type="subTitle"/>
          </p:nvPr>
        </p:nvSpPr>
        <p:spPr>
          <a:xfrm>
            <a:off x="1400850" y="2409150"/>
            <a:ext cx="2685600" cy="7812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Progressive Web App</a:t>
            </a:r>
            <a:endParaRPr/>
          </a:p>
        </p:txBody>
      </p:sp>
      <p:sp>
        <p:nvSpPr>
          <p:cNvPr id="715" name="Google Shape;715;p42"/>
          <p:cNvSpPr txBox="1"/>
          <p:nvPr>
            <p:ph idx="4" type="subTitle"/>
          </p:nvPr>
        </p:nvSpPr>
        <p:spPr>
          <a:xfrm>
            <a:off x="5057550" y="2409150"/>
            <a:ext cx="2685600" cy="7812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Service Worker</a:t>
            </a:r>
            <a:endParaRPr/>
          </a:p>
        </p:txBody>
      </p:sp>
      <p:pic>
        <p:nvPicPr>
          <p:cNvPr id="716" name="Google Shape;716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7125" y="304800"/>
            <a:ext cx="4100957" cy="210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p43"/>
          <p:cNvSpPr txBox="1"/>
          <p:nvPr>
            <p:ph type="title"/>
          </p:nvPr>
        </p:nvSpPr>
        <p:spPr>
          <a:xfrm>
            <a:off x="5347100" y="540000"/>
            <a:ext cx="3077100" cy="167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web app manifest</a:t>
            </a:r>
            <a:endParaRPr/>
          </a:p>
        </p:txBody>
      </p:sp>
      <p:pic>
        <p:nvPicPr>
          <p:cNvPr id="722" name="Google Shape;722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6725" y="1693400"/>
            <a:ext cx="2107075" cy="30973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23" name="Google Shape;723;p43"/>
          <p:cNvGrpSpPr/>
          <p:nvPr/>
        </p:nvGrpSpPr>
        <p:grpSpPr>
          <a:xfrm>
            <a:off x="1093600" y="1806225"/>
            <a:ext cx="1622700" cy="2116800"/>
            <a:chOff x="1093600" y="1806225"/>
            <a:chExt cx="1622700" cy="2116800"/>
          </a:xfrm>
        </p:grpSpPr>
        <p:sp>
          <p:nvSpPr>
            <p:cNvPr id="724" name="Google Shape;724;p43"/>
            <p:cNvSpPr/>
            <p:nvPr/>
          </p:nvSpPr>
          <p:spPr>
            <a:xfrm>
              <a:off x="1093600" y="1806225"/>
              <a:ext cx="1622700" cy="317400"/>
            </a:xfrm>
            <a:prstGeom prst="rect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43"/>
            <p:cNvSpPr/>
            <p:nvPr/>
          </p:nvSpPr>
          <p:spPr>
            <a:xfrm>
              <a:off x="1093600" y="2123625"/>
              <a:ext cx="1347600" cy="1799400"/>
            </a:xfrm>
            <a:prstGeom prst="rect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26" name="Google Shape;726;p43"/>
          <p:cNvGrpSpPr/>
          <p:nvPr/>
        </p:nvGrpSpPr>
        <p:grpSpPr>
          <a:xfrm>
            <a:off x="2441200" y="1639050"/>
            <a:ext cx="4062790" cy="2627400"/>
            <a:chOff x="2441200" y="1639050"/>
            <a:chExt cx="4062790" cy="2627400"/>
          </a:xfrm>
        </p:grpSpPr>
        <p:pic>
          <p:nvPicPr>
            <p:cNvPr id="727" name="Google Shape;727;p43"/>
            <p:cNvPicPr preferRelativeResize="0"/>
            <p:nvPr/>
          </p:nvPicPr>
          <p:blipFill rotWithShape="1">
            <a:blip r:embed="rId4">
              <a:alphaModFix/>
            </a:blip>
            <a:srcRect b="25070" l="0" r="0" t="14502"/>
            <a:stretch/>
          </p:blipFill>
          <p:spPr>
            <a:xfrm>
              <a:off x="4056975" y="1639050"/>
              <a:ext cx="2447015" cy="26274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728" name="Google Shape;728;p43"/>
            <p:cNvGrpSpPr/>
            <p:nvPr/>
          </p:nvGrpSpPr>
          <p:grpSpPr>
            <a:xfrm>
              <a:off x="2441200" y="1964925"/>
              <a:ext cx="2215500" cy="1139400"/>
              <a:chOff x="2441200" y="1964925"/>
              <a:chExt cx="2215500" cy="1139400"/>
            </a:xfrm>
          </p:grpSpPr>
          <p:cxnSp>
            <p:nvCxnSpPr>
              <p:cNvPr id="729" name="Google Shape;729;p43"/>
              <p:cNvCxnSpPr>
                <a:stCxn id="724" idx="3"/>
              </p:cNvCxnSpPr>
              <p:nvPr/>
            </p:nvCxnSpPr>
            <p:spPr>
              <a:xfrm>
                <a:off x="2716300" y="1964925"/>
                <a:ext cx="1940400" cy="9915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730" name="Google Shape;730;p43"/>
              <p:cNvCxnSpPr>
                <a:stCxn id="725" idx="3"/>
              </p:cNvCxnSpPr>
              <p:nvPr/>
            </p:nvCxnSpPr>
            <p:spPr>
              <a:xfrm>
                <a:off x="2441200" y="3023325"/>
                <a:ext cx="1890900" cy="81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</p:grpSp>
      </p:grpSp>
      <p:grpSp>
        <p:nvGrpSpPr>
          <p:cNvPr id="731" name="Google Shape;731;p43"/>
          <p:cNvGrpSpPr/>
          <p:nvPr/>
        </p:nvGrpSpPr>
        <p:grpSpPr>
          <a:xfrm>
            <a:off x="2441200" y="222325"/>
            <a:ext cx="3956985" cy="5143501"/>
            <a:chOff x="2441200" y="222325"/>
            <a:chExt cx="3956985" cy="5143501"/>
          </a:xfrm>
        </p:grpSpPr>
        <p:pic>
          <p:nvPicPr>
            <p:cNvPr id="732" name="Google Shape;732;p4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504966" y="222325"/>
              <a:ext cx="2893219" cy="514350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733" name="Google Shape;733;p43"/>
            <p:cNvGrpSpPr/>
            <p:nvPr/>
          </p:nvGrpSpPr>
          <p:grpSpPr>
            <a:xfrm>
              <a:off x="2441200" y="1488800"/>
              <a:ext cx="2095600" cy="1534525"/>
              <a:chOff x="2441200" y="1488800"/>
              <a:chExt cx="2095600" cy="1534525"/>
            </a:xfrm>
          </p:grpSpPr>
          <p:cxnSp>
            <p:nvCxnSpPr>
              <p:cNvPr id="734" name="Google Shape;734;p43"/>
              <p:cNvCxnSpPr>
                <a:stCxn id="724" idx="3"/>
              </p:cNvCxnSpPr>
              <p:nvPr/>
            </p:nvCxnSpPr>
            <p:spPr>
              <a:xfrm flipH="1" rot="10800000">
                <a:off x="2716300" y="1806225"/>
                <a:ext cx="1524000" cy="158700"/>
              </a:xfrm>
              <a:prstGeom prst="straightConnector1">
                <a:avLst/>
              </a:prstGeom>
              <a:noFill/>
              <a:ln cap="flat" cmpd="sng" w="38100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735" name="Google Shape;735;p43"/>
              <p:cNvCxnSpPr/>
              <p:nvPr/>
            </p:nvCxnSpPr>
            <p:spPr>
              <a:xfrm flipH="1" rot="10800000">
                <a:off x="3302000" y="1488800"/>
                <a:ext cx="1234800" cy="98700"/>
              </a:xfrm>
              <a:prstGeom prst="straightConnector1">
                <a:avLst/>
              </a:prstGeom>
              <a:noFill/>
              <a:ln cap="flat" cmpd="sng" w="38100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736" name="Google Shape;736;p43"/>
              <p:cNvCxnSpPr>
                <a:stCxn id="725" idx="3"/>
              </p:cNvCxnSpPr>
              <p:nvPr/>
            </p:nvCxnSpPr>
            <p:spPr>
              <a:xfrm flipH="1" rot="10800000">
                <a:off x="2441200" y="1580325"/>
                <a:ext cx="874800" cy="1443000"/>
              </a:xfrm>
              <a:prstGeom prst="straightConnector1">
                <a:avLst/>
              </a:prstGeom>
              <a:noFill/>
              <a:ln cap="flat" cmpd="sng" w="38100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grpSp>
        <p:nvGrpSpPr>
          <p:cNvPr id="737" name="Google Shape;737;p43"/>
          <p:cNvGrpSpPr/>
          <p:nvPr/>
        </p:nvGrpSpPr>
        <p:grpSpPr>
          <a:xfrm>
            <a:off x="1135950" y="3401525"/>
            <a:ext cx="6199025" cy="1633901"/>
            <a:chOff x="1135950" y="3401525"/>
            <a:chExt cx="6199025" cy="1633901"/>
          </a:xfrm>
        </p:grpSpPr>
        <p:pic>
          <p:nvPicPr>
            <p:cNvPr id="738" name="Google Shape;738;p43"/>
            <p:cNvPicPr preferRelativeResize="0"/>
            <p:nvPr/>
          </p:nvPicPr>
          <p:blipFill rotWithShape="1">
            <a:blip r:embed="rId6">
              <a:alphaModFix/>
            </a:blip>
            <a:srcRect b="74527" l="0" r="0" t="0"/>
            <a:stretch/>
          </p:blipFill>
          <p:spPr>
            <a:xfrm>
              <a:off x="3726825" y="3401525"/>
              <a:ext cx="3608150" cy="16339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39" name="Google Shape;739;p43"/>
            <p:cNvSpPr/>
            <p:nvPr/>
          </p:nvSpPr>
          <p:spPr>
            <a:xfrm>
              <a:off x="1135950" y="4501450"/>
              <a:ext cx="1404000" cy="183600"/>
            </a:xfrm>
            <a:prstGeom prst="rect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740" name="Google Shape;740;p43"/>
            <p:cNvCxnSpPr/>
            <p:nvPr/>
          </p:nvCxnSpPr>
          <p:spPr>
            <a:xfrm flipH="1" rot="10800000">
              <a:off x="2539950" y="4042750"/>
              <a:ext cx="1256100" cy="550500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7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7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7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44"/>
          <p:cNvSpPr txBox="1"/>
          <p:nvPr>
            <p:ph type="ctrTitle"/>
          </p:nvPr>
        </p:nvSpPr>
        <p:spPr>
          <a:xfrm>
            <a:off x="720050" y="359450"/>
            <a:ext cx="3554400" cy="8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IndexedDb</a:t>
            </a:r>
            <a:endParaRPr>
              <a:solidFill>
                <a:schemeClr val="dk1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Or how to store data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6" name="Google Shape;746;p44"/>
          <p:cNvSpPr txBox="1"/>
          <p:nvPr>
            <p:ph idx="1" type="subTitle"/>
          </p:nvPr>
        </p:nvSpPr>
        <p:spPr>
          <a:xfrm>
            <a:off x="720000" y="1815425"/>
            <a:ext cx="2396700" cy="52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Store </a:t>
            </a:r>
            <a:r>
              <a:rPr lang="en"/>
              <a:t>locally</a:t>
            </a:r>
            <a:endParaRPr/>
          </a:p>
        </p:txBody>
      </p:sp>
      <p:sp>
        <p:nvSpPr>
          <p:cNvPr id="747" name="Google Shape;747;p44"/>
          <p:cNvSpPr txBox="1"/>
          <p:nvPr>
            <p:ph idx="2" type="subTitle"/>
          </p:nvPr>
        </p:nvSpPr>
        <p:spPr>
          <a:xfrm>
            <a:off x="6027286" y="1815425"/>
            <a:ext cx="2396700" cy="52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Quick access</a:t>
            </a:r>
            <a:endParaRPr/>
          </a:p>
        </p:txBody>
      </p:sp>
      <p:sp>
        <p:nvSpPr>
          <p:cNvPr id="748" name="Google Shape;748;p44"/>
          <p:cNvSpPr txBox="1"/>
          <p:nvPr>
            <p:ph idx="3" type="subTitle"/>
          </p:nvPr>
        </p:nvSpPr>
        <p:spPr>
          <a:xfrm>
            <a:off x="720035" y="2156150"/>
            <a:ext cx="23967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Offline storage and access</a:t>
            </a:r>
            <a:endParaRPr/>
          </a:p>
        </p:txBody>
      </p:sp>
      <p:sp>
        <p:nvSpPr>
          <p:cNvPr id="749" name="Google Shape;749;p44"/>
          <p:cNvSpPr txBox="1"/>
          <p:nvPr>
            <p:ph idx="4" type="subTitle"/>
          </p:nvPr>
        </p:nvSpPr>
        <p:spPr>
          <a:xfrm>
            <a:off x="6027250" y="2156150"/>
            <a:ext cx="23967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Fast search and indexing possibility</a:t>
            </a:r>
            <a:endParaRPr/>
          </a:p>
        </p:txBody>
      </p:sp>
      <p:sp>
        <p:nvSpPr>
          <p:cNvPr id="750" name="Google Shape;750;p44"/>
          <p:cNvSpPr txBox="1"/>
          <p:nvPr>
            <p:ph idx="5" type="subTitle"/>
          </p:nvPr>
        </p:nvSpPr>
        <p:spPr>
          <a:xfrm>
            <a:off x="720000" y="3161582"/>
            <a:ext cx="2396700" cy="52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Lockless</a:t>
            </a:r>
            <a:endParaRPr/>
          </a:p>
        </p:txBody>
      </p:sp>
      <p:sp>
        <p:nvSpPr>
          <p:cNvPr id="751" name="Google Shape;751;p44"/>
          <p:cNvSpPr txBox="1"/>
          <p:nvPr>
            <p:ph idx="6" type="subTitle"/>
          </p:nvPr>
        </p:nvSpPr>
        <p:spPr>
          <a:xfrm>
            <a:off x="6027286" y="3161575"/>
            <a:ext cx="2396700" cy="52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Easy to use</a:t>
            </a:r>
            <a:endParaRPr/>
          </a:p>
        </p:txBody>
      </p:sp>
      <p:sp>
        <p:nvSpPr>
          <p:cNvPr id="752" name="Google Shape;752;p44"/>
          <p:cNvSpPr txBox="1"/>
          <p:nvPr>
            <p:ph idx="7" type="subTitle"/>
          </p:nvPr>
        </p:nvSpPr>
        <p:spPr>
          <a:xfrm>
            <a:off x="720035" y="3502300"/>
            <a:ext cx="23967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Background tasks to avoid blocking main script</a:t>
            </a:r>
            <a:endParaRPr/>
          </a:p>
        </p:txBody>
      </p:sp>
      <p:sp>
        <p:nvSpPr>
          <p:cNvPr id="753" name="Google Shape;753;p44"/>
          <p:cNvSpPr txBox="1"/>
          <p:nvPr>
            <p:ph idx="8" type="subTitle"/>
          </p:nvPr>
        </p:nvSpPr>
        <p:spPr>
          <a:xfrm>
            <a:off x="6027250" y="3502300"/>
            <a:ext cx="23967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Define the </a:t>
            </a:r>
            <a:endParaRPr/>
          </a:p>
        </p:txBody>
      </p:sp>
      <p:grpSp>
        <p:nvGrpSpPr>
          <p:cNvPr id="754" name="Google Shape;754;p44"/>
          <p:cNvGrpSpPr/>
          <p:nvPr/>
        </p:nvGrpSpPr>
        <p:grpSpPr>
          <a:xfrm>
            <a:off x="3312823" y="1875101"/>
            <a:ext cx="2518398" cy="2288886"/>
            <a:chOff x="267375" y="1071875"/>
            <a:chExt cx="470500" cy="428550"/>
          </a:xfrm>
        </p:grpSpPr>
        <p:sp>
          <p:nvSpPr>
            <p:cNvPr id="755" name="Google Shape;755;p44"/>
            <p:cNvSpPr/>
            <p:nvPr/>
          </p:nvSpPr>
          <p:spPr>
            <a:xfrm>
              <a:off x="288350" y="1290825"/>
              <a:ext cx="209600" cy="209600"/>
            </a:xfrm>
            <a:custGeom>
              <a:rect b="b" l="l" r="r" t="t"/>
              <a:pathLst>
                <a:path extrusionOk="0" h="8384" w="8384">
                  <a:moveTo>
                    <a:pt x="1" y="0"/>
                  </a:moveTo>
                  <a:cubicBezTo>
                    <a:pt x="23" y="1056"/>
                    <a:pt x="239" y="2096"/>
                    <a:pt x="641" y="3073"/>
                  </a:cubicBezTo>
                  <a:cubicBezTo>
                    <a:pt x="676" y="3072"/>
                    <a:pt x="710" y="3070"/>
                    <a:pt x="745" y="3070"/>
                  </a:cubicBezTo>
                  <a:cubicBezTo>
                    <a:pt x="1419" y="3070"/>
                    <a:pt x="2047" y="3416"/>
                    <a:pt x="2406" y="3988"/>
                  </a:cubicBezTo>
                  <a:cubicBezTo>
                    <a:pt x="2766" y="4558"/>
                    <a:pt x="2808" y="5272"/>
                    <a:pt x="2516" y="5880"/>
                  </a:cubicBezTo>
                  <a:cubicBezTo>
                    <a:pt x="4076" y="7440"/>
                    <a:pt x="6179" y="8337"/>
                    <a:pt x="8384" y="8383"/>
                  </a:cubicBezTo>
                  <a:lnTo>
                    <a:pt x="8384" y="3190"/>
                  </a:lnTo>
                  <a:cubicBezTo>
                    <a:pt x="6664" y="3094"/>
                    <a:pt x="5290" y="1720"/>
                    <a:pt x="5194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44"/>
            <p:cNvSpPr/>
            <p:nvPr/>
          </p:nvSpPr>
          <p:spPr>
            <a:xfrm>
              <a:off x="267375" y="1377050"/>
              <a:ext cx="79225" cy="79200"/>
            </a:xfrm>
            <a:custGeom>
              <a:rect b="b" l="l" r="r" t="t"/>
              <a:pathLst>
                <a:path extrusionOk="0" h="3168" w="3169">
                  <a:moveTo>
                    <a:pt x="1584" y="0"/>
                  </a:moveTo>
                  <a:cubicBezTo>
                    <a:pt x="710" y="0"/>
                    <a:pt x="1" y="710"/>
                    <a:pt x="1" y="1584"/>
                  </a:cubicBezTo>
                  <a:cubicBezTo>
                    <a:pt x="1" y="2459"/>
                    <a:pt x="710" y="3168"/>
                    <a:pt x="1584" y="3168"/>
                  </a:cubicBezTo>
                  <a:cubicBezTo>
                    <a:pt x="2459" y="3168"/>
                    <a:pt x="3168" y="2459"/>
                    <a:pt x="3168" y="1584"/>
                  </a:cubicBezTo>
                  <a:cubicBezTo>
                    <a:pt x="3168" y="710"/>
                    <a:pt x="2459" y="0"/>
                    <a:pt x="1584" y="0"/>
                  </a:cubicBezTo>
                  <a:close/>
                </a:path>
              </a:pathLst>
            </a:custGeom>
            <a:noFill/>
            <a:ln cap="flat" cmpd="sng" w="19050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44"/>
            <p:cNvSpPr/>
            <p:nvPr/>
          </p:nvSpPr>
          <p:spPr>
            <a:xfrm>
              <a:off x="507325" y="1290825"/>
              <a:ext cx="209600" cy="209600"/>
            </a:xfrm>
            <a:custGeom>
              <a:rect b="b" l="l" r="r" t="t"/>
              <a:pathLst>
                <a:path extrusionOk="0" h="8384" w="8384">
                  <a:moveTo>
                    <a:pt x="3189" y="0"/>
                  </a:moveTo>
                  <a:cubicBezTo>
                    <a:pt x="3093" y="1720"/>
                    <a:pt x="1721" y="3092"/>
                    <a:pt x="1" y="3190"/>
                  </a:cubicBezTo>
                  <a:lnTo>
                    <a:pt x="1" y="8383"/>
                  </a:lnTo>
                  <a:cubicBezTo>
                    <a:pt x="2206" y="8337"/>
                    <a:pt x="4309" y="7440"/>
                    <a:pt x="5868" y="5880"/>
                  </a:cubicBezTo>
                  <a:cubicBezTo>
                    <a:pt x="5577" y="5272"/>
                    <a:pt x="5618" y="4558"/>
                    <a:pt x="5979" y="3986"/>
                  </a:cubicBezTo>
                  <a:cubicBezTo>
                    <a:pt x="6337" y="3416"/>
                    <a:pt x="6965" y="3070"/>
                    <a:pt x="7639" y="3070"/>
                  </a:cubicBezTo>
                  <a:cubicBezTo>
                    <a:pt x="7675" y="3070"/>
                    <a:pt x="7710" y="3070"/>
                    <a:pt x="7743" y="3073"/>
                  </a:cubicBezTo>
                  <a:cubicBezTo>
                    <a:pt x="8145" y="2096"/>
                    <a:pt x="8362" y="1056"/>
                    <a:pt x="8384" y="0"/>
                  </a:cubicBez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44"/>
            <p:cNvSpPr/>
            <p:nvPr/>
          </p:nvSpPr>
          <p:spPr>
            <a:xfrm>
              <a:off x="658700" y="1377050"/>
              <a:ext cx="79175" cy="79200"/>
            </a:xfrm>
            <a:custGeom>
              <a:rect b="b" l="l" r="r" t="t"/>
              <a:pathLst>
                <a:path extrusionOk="0" h="3168" w="3167">
                  <a:moveTo>
                    <a:pt x="1583" y="0"/>
                  </a:moveTo>
                  <a:cubicBezTo>
                    <a:pt x="708" y="0"/>
                    <a:pt x="1" y="710"/>
                    <a:pt x="1" y="1584"/>
                  </a:cubicBezTo>
                  <a:cubicBezTo>
                    <a:pt x="1" y="2459"/>
                    <a:pt x="708" y="3168"/>
                    <a:pt x="1583" y="3168"/>
                  </a:cubicBezTo>
                  <a:cubicBezTo>
                    <a:pt x="2457" y="3168"/>
                    <a:pt x="3166" y="2459"/>
                    <a:pt x="3166" y="1584"/>
                  </a:cubicBezTo>
                  <a:cubicBezTo>
                    <a:pt x="3166" y="710"/>
                    <a:pt x="2457" y="0"/>
                    <a:pt x="1583" y="0"/>
                  </a:cubicBezTo>
                  <a:close/>
                </a:path>
              </a:pathLst>
            </a:custGeom>
            <a:noFill/>
            <a:ln cap="flat" cmpd="sng" w="19050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44"/>
            <p:cNvSpPr/>
            <p:nvPr/>
          </p:nvSpPr>
          <p:spPr>
            <a:xfrm>
              <a:off x="507325" y="1071875"/>
              <a:ext cx="209575" cy="209600"/>
            </a:xfrm>
            <a:custGeom>
              <a:rect b="b" l="l" r="r" t="t"/>
              <a:pathLst>
                <a:path extrusionOk="0" h="8384" w="8383">
                  <a:moveTo>
                    <a:pt x="1" y="1"/>
                  </a:moveTo>
                  <a:lnTo>
                    <a:pt x="1" y="5194"/>
                  </a:lnTo>
                  <a:cubicBezTo>
                    <a:pt x="1721" y="5290"/>
                    <a:pt x="3093" y="6662"/>
                    <a:pt x="3189" y="8384"/>
                  </a:cubicBezTo>
                  <a:lnTo>
                    <a:pt x="8382" y="8384"/>
                  </a:lnTo>
                  <a:cubicBezTo>
                    <a:pt x="8362" y="7328"/>
                    <a:pt x="8144" y="6286"/>
                    <a:pt x="7742" y="5311"/>
                  </a:cubicBezTo>
                  <a:cubicBezTo>
                    <a:pt x="7708" y="5312"/>
                    <a:pt x="7673" y="5314"/>
                    <a:pt x="7638" y="5314"/>
                  </a:cubicBezTo>
                  <a:cubicBezTo>
                    <a:pt x="6964" y="5312"/>
                    <a:pt x="6336" y="4966"/>
                    <a:pt x="5977" y="4396"/>
                  </a:cubicBezTo>
                  <a:cubicBezTo>
                    <a:pt x="5618" y="3825"/>
                    <a:pt x="5577" y="3110"/>
                    <a:pt x="5867" y="2502"/>
                  </a:cubicBezTo>
                  <a:cubicBezTo>
                    <a:pt x="4309" y="942"/>
                    <a:pt x="2206" y="45"/>
                    <a:pt x="1" y="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44"/>
            <p:cNvSpPr/>
            <p:nvPr/>
          </p:nvSpPr>
          <p:spPr>
            <a:xfrm>
              <a:off x="658700" y="1116025"/>
              <a:ext cx="79175" cy="79175"/>
            </a:xfrm>
            <a:custGeom>
              <a:rect b="b" l="l" r="r" t="t"/>
              <a:pathLst>
                <a:path extrusionOk="0" h="3167" w="3167">
                  <a:moveTo>
                    <a:pt x="1583" y="1"/>
                  </a:moveTo>
                  <a:cubicBezTo>
                    <a:pt x="708" y="1"/>
                    <a:pt x="1" y="709"/>
                    <a:pt x="1" y="1583"/>
                  </a:cubicBezTo>
                  <a:cubicBezTo>
                    <a:pt x="1" y="2457"/>
                    <a:pt x="708" y="3167"/>
                    <a:pt x="1583" y="3167"/>
                  </a:cubicBezTo>
                  <a:cubicBezTo>
                    <a:pt x="2457" y="3167"/>
                    <a:pt x="3166" y="2457"/>
                    <a:pt x="3166" y="1583"/>
                  </a:cubicBezTo>
                  <a:cubicBezTo>
                    <a:pt x="3166" y="709"/>
                    <a:pt x="2457" y="1"/>
                    <a:pt x="1583" y="1"/>
                  </a:cubicBezTo>
                  <a:close/>
                </a:path>
              </a:pathLst>
            </a:custGeom>
            <a:noFill/>
            <a:ln cap="flat" cmpd="sng" w="19050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44"/>
            <p:cNvSpPr/>
            <p:nvPr/>
          </p:nvSpPr>
          <p:spPr>
            <a:xfrm>
              <a:off x="288350" y="1071875"/>
              <a:ext cx="209600" cy="209550"/>
            </a:xfrm>
            <a:custGeom>
              <a:rect b="b" l="l" r="r" t="t"/>
              <a:pathLst>
                <a:path extrusionOk="0" h="8382" w="8384">
                  <a:moveTo>
                    <a:pt x="8384" y="1"/>
                  </a:moveTo>
                  <a:cubicBezTo>
                    <a:pt x="6179" y="45"/>
                    <a:pt x="4076" y="942"/>
                    <a:pt x="2516" y="2502"/>
                  </a:cubicBezTo>
                  <a:cubicBezTo>
                    <a:pt x="2808" y="3110"/>
                    <a:pt x="2766" y="3825"/>
                    <a:pt x="2406" y="4396"/>
                  </a:cubicBezTo>
                  <a:cubicBezTo>
                    <a:pt x="2047" y="4966"/>
                    <a:pt x="1419" y="5312"/>
                    <a:pt x="745" y="5312"/>
                  </a:cubicBezTo>
                  <a:cubicBezTo>
                    <a:pt x="710" y="5312"/>
                    <a:pt x="675" y="5312"/>
                    <a:pt x="641" y="5311"/>
                  </a:cubicBezTo>
                  <a:cubicBezTo>
                    <a:pt x="239" y="6286"/>
                    <a:pt x="23" y="7327"/>
                    <a:pt x="1" y="8382"/>
                  </a:cubicBezTo>
                  <a:lnTo>
                    <a:pt x="5194" y="8382"/>
                  </a:lnTo>
                  <a:cubicBezTo>
                    <a:pt x="5290" y="6662"/>
                    <a:pt x="6664" y="5290"/>
                    <a:pt x="8384" y="5194"/>
                  </a:cubicBezTo>
                  <a:lnTo>
                    <a:pt x="8384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44"/>
            <p:cNvSpPr/>
            <p:nvPr/>
          </p:nvSpPr>
          <p:spPr>
            <a:xfrm>
              <a:off x="267375" y="1116025"/>
              <a:ext cx="79225" cy="79175"/>
            </a:xfrm>
            <a:custGeom>
              <a:rect b="b" l="l" r="r" t="t"/>
              <a:pathLst>
                <a:path extrusionOk="0" h="3167" w="3169">
                  <a:moveTo>
                    <a:pt x="1584" y="1"/>
                  </a:moveTo>
                  <a:cubicBezTo>
                    <a:pt x="710" y="1"/>
                    <a:pt x="1" y="709"/>
                    <a:pt x="1" y="1583"/>
                  </a:cubicBezTo>
                  <a:cubicBezTo>
                    <a:pt x="1" y="2457"/>
                    <a:pt x="710" y="3167"/>
                    <a:pt x="1584" y="3167"/>
                  </a:cubicBezTo>
                  <a:cubicBezTo>
                    <a:pt x="2459" y="3167"/>
                    <a:pt x="3168" y="2457"/>
                    <a:pt x="3168" y="1583"/>
                  </a:cubicBezTo>
                  <a:cubicBezTo>
                    <a:pt x="3168" y="709"/>
                    <a:pt x="2459" y="1"/>
                    <a:pt x="1584" y="1"/>
                  </a:cubicBezTo>
                  <a:close/>
                </a:path>
              </a:pathLst>
            </a:custGeom>
            <a:noFill/>
            <a:ln cap="flat" cmpd="sng" w="19050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63" name="Google Shape;763;p44"/>
          <p:cNvGrpSpPr/>
          <p:nvPr/>
        </p:nvGrpSpPr>
        <p:grpSpPr>
          <a:xfrm>
            <a:off x="5492350" y="2186057"/>
            <a:ext cx="259297" cy="259713"/>
            <a:chOff x="6259175" y="1559008"/>
            <a:chExt cx="271743" cy="272093"/>
          </a:xfrm>
        </p:grpSpPr>
        <p:sp>
          <p:nvSpPr>
            <p:cNvPr id="764" name="Google Shape;764;p44"/>
            <p:cNvSpPr/>
            <p:nvPr/>
          </p:nvSpPr>
          <p:spPr>
            <a:xfrm>
              <a:off x="6259175" y="1559008"/>
              <a:ext cx="271743" cy="272093"/>
            </a:xfrm>
            <a:custGeom>
              <a:rect b="b" l="l" r="r" t="t"/>
              <a:pathLst>
                <a:path extrusionOk="0" h="8549" w="8538">
                  <a:moveTo>
                    <a:pt x="4263" y="0"/>
                  </a:moveTo>
                  <a:cubicBezTo>
                    <a:pt x="3120" y="0"/>
                    <a:pt x="2049" y="453"/>
                    <a:pt x="1251" y="1250"/>
                  </a:cubicBezTo>
                  <a:cubicBezTo>
                    <a:pt x="441" y="2060"/>
                    <a:pt x="1" y="3131"/>
                    <a:pt x="1" y="4274"/>
                  </a:cubicBezTo>
                  <a:cubicBezTo>
                    <a:pt x="1" y="5417"/>
                    <a:pt x="441" y="6489"/>
                    <a:pt x="1251" y="7299"/>
                  </a:cubicBezTo>
                  <a:cubicBezTo>
                    <a:pt x="2049" y="8096"/>
                    <a:pt x="3120" y="8549"/>
                    <a:pt x="4263" y="8549"/>
                  </a:cubicBezTo>
                  <a:cubicBezTo>
                    <a:pt x="5418" y="8549"/>
                    <a:pt x="6490" y="8096"/>
                    <a:pt x="7287" y="7299"/>
                  </a:cubicBezTo>
                  <a:cubicBezTo>
                    <a:pt x="8097" y="6489"/>
                    <a:pt x="8537" y="5417"/>
                    <a:pt x="8537" y="4274"/>
                  </a:cubicBezTo>
                  <a:cubicBezTo>
                    <a:pt x="8526" y="4179"/>
                    <a:pt x="8526" y="4108"/>
                    <a:pt x="8526" y="4036"/>
                  </a:cubicBezTo>
                  <a:cubicBezTo>
                    <a:pt x="8526" y="3965"/>
                    <a:pt x="8466" y="3917"/>
                    <a:pt x="8383" y="3917"/>
                  </a:cubicBezTo>
                  <a:cubicBezTo>
                    <a:pt x="8311" y="3917"/>
                    <a:pt x="8276" y="3977"/>
                    <a:pt x="8276" y="4048"/>
                  </a:cubicBezTo>
                  <a:lnTo>
                    <a:pt x="8276" y="4274"/>
                  </a:lnTo>
                  <a:cubicBezTo>
                    <a:pt x="8276" y="5346"/>
                    <a:pt x="7859" y="6358"/>
                    <a:pt x="7097" y="7120"/>
                  </a:cubicBezTo>
                  <a:cubicBezTo>
                    <a:pt x="6335" y="7882"/>
                    <a:pt x="5323" y="8287"/>
                    <a:pt x="4251" y="8287"/>
                  </a:cubicBezTo>
                  <a:cubicBezTo>
                    <a:pt x="3180" y="8287"/>
                    <a:pt x="2168" y="7870"/>
                    <a:pt x="1406" y="7120"/>
                  </a:cubicBezTo>
                  <a:cubicBezTo>
                    <a:pt x="656" y="6358"/>
                    <a:pt x="239" y="5346"/>
                    <a:pt x="239" y="4274"/>
                  </a:cubicBezTo>
                  <a:cubicBezTo>
                    <a:pt x="239" y="3203"/>
                    <a:pt x="644" y="2191"/>
                    <a:pt x="1406" y="1429"/>
                  </a:cubicBezTo>
                  <a:cubicBezTo>
                    <a:pt x="2168" y="667"/>
                    <a:pt x="3180" y="250"/>
                    <a:pt x="4251" y="250"/>
                  </a:cubicBezTo>
                  <a:cubicBezTo>
                    <a:pt x="5204" y="250"/>
                    <a:pt x="6121" y="595"/>
                    <a:pt x="6847" y="1203"/>
                  </a:cubicBezTo>
                  <a:cubicBezTo>
                    <a:pt x="7561" y="1822"/>
                    <a:pt x="8049" y="2655"/>
                    <a:pt x="8216" y="3560"/>
                  </a:cubicBezTo>
                  <a:cubicBezTo>
                    <a:pt x="8227" y="3624"/>
                    <a:pt x="8276" y="3669"/>
                    <a:pt x="8337" y="3669"/>
                  </a:cubicBezTo>
                  <a:cubicBezTo>
                    <a:pt x="8344" y="3669"/>
                    <a:pt x="8352" y="3668"/>
                    <a:pt x="8359" y="3667"/>
                  </a:cubicBezTo>
                  <a:cubicBezTo>
                    <a:pt x="8430" y="3643"/>
                    <a:pt x="8478" y="3584"/>
                    <a:pt x="8466" y="3512"/>
                  </a:cubicBezTo>
                  <a:cubicBezTo>
                    <a:pt x="8287" y="2548"/>
                    <a:pt x="7775" y="1655"/>
                    <a:pt x="7025" y="1012"/>
                  </a:cubicBezTo>
                  <a:cubicBezTo>
                    <a:pt x="6251" y="357"/>
                    <a:pt x="5275" y="0"/>
                    <a:pt x="426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44"/>
            <p:cNvSpPr/>
            <p:nvPr/>
          </p:nvSpPr>
          <p:spPr>
            <a:xfrm>
              <a:off x="6278145" y="1577946"/>
              <a:ext cx="231927" cy="232309"/>
            </a:xfrm>
            <a:custGeom>
              <a:rect b="b" l="l" r="r" t="t"/>
              <a:pathLst>
                <a:path extrusionOk="0" h="7299" w="7287">
                  <a:moveTo>
                    <a:pt x="3643" y="0"/>
                  </a:moveTo>
                  <a:cubicBezTo>
                    <a:pt x="3119" y="0"/>
                    <a:pt x="2631" y="108"/>
                    <a:pt x="2155" y="322"/>
                  </a:cubicBezTo>
                  <a:cubicBezTo>
                    <a:pt x="1703" y="524"/>
                    <a:pt x="1310" y="810"/>
                    <a:pt x="964" y="1179"/>
                  </a:cubicBezTo>
                  <a:cubicBezTo>
                    <a:pt x="917" y="1227"/>
                    <a:pt x="917" y="1310"/>
                    <a:pt x="964" y="1358"/>
                  </a:cubicBezTo>
                  <a:cubicBezTo>
                    <a:pt x="988" y="1382"/>
                    <a:pt x="1021" y="1393"/>
                    <a:pt x="1054" y="1393"/>
                  </a:cubicBezTo>
                  <a:cubicBezTo>
                    <a:pt x="1086" y="1393"/>
                    <a:pt x="1119" y="1382"/>
                    <a:pt x="1143" y="1358"/>
                  </a:cubicBezTo>
                  <a:cubicBezTo>
                    <a:pt x="1453" y="1012"/>
                    <a:pt x="1822" y="750"/>
                    <a:pt x="2262" y="560"/>
                  </a:cubicBezTo>
                  <a:cubicBezTo>
                    <a:pt x="2691" y="358"/>
                    <a:pt x="3167" y="262"/>
                    <a:pt x="3643" y="262"/>
                  </a:cubicBezTo>
                  <a:cubicBezTo>
                    <a:pt x="5513" y="262"/>
                    <a:pt x="7037" y="1774"/>
                    <a:pt x="7037" y="3656"/>
                  </a:cubicBezTo>
                  <a:cubicBezTo>
                    <a:pt x="7037" y="5525"/>
                    <a:pt x="5513" y="7049"/>
                    <a:pt x="3643" y="7049"/>
                  </a:cubicBezTo>
                  <a:cubicBezTo>
                    <a:pt x="1762" y="7049"/>
                    <a:pt x="250" y="5525"/>
                    <a:pt x="250" y="3656"/>
                  </a:cubicBezTo>
                  <a:cubicBezTo>
                    <a:pt x="250" y="2977"/>
                    <a:pt x="441" y="2322"/>
                    <a:pt x="810" y="1774"/>
                  </a:cubicBezTo>
                  <a:cubicBezTo>
                    <a:pt x="857" y="1727"/>
                    <a:pt x="845" y="1655"/>
                    <a:pt x="786" y="1608"/>
                  </a:cubicBezTo>
                  <a:cubicBezTo>
                    <a:pt x="766" y="1596"/>
                    <a:pt x="743" y="1591"/>
                    <a:pt x="721" y="1591"/>
                  </a:cubicBezTo>
                  <a:cubicBezTo>
                    <a:pt x="676" y="1591"/>
                    <a:pt x="631" y="1612"/>
                    <a:pt x="607" y="1643"/>
                  </a:cubicBezTo>
                  <a:cubicBezTo>
                    <a:pt x="202" y="2239"/>
                    <a:pt x="0" y="2941"/>
                    <a:pt x="0" y="3656"/>
                  </a:cubicBezTo>
                  <a:cubicBezTo>
                    <a:pt x="0" y="4632"/>
                    <a:pt x="381" y="5537"/>
                    <a:pt x="1072" y="6227"/>
                  </a:cubicBezTo>
                  <a:cubicBezTo>
                    <a:pt x="1750" y="6906"/>
                    <a:pt x="2679" y="7299"/>
                    <a:pt x="3643" y="7299"/>
                  </a:cubicBezTo>
                  <a:cubicBezTo>
                    <a:pt x="4620" y="7299"/>
                    <a:pt x="5536" y="6906"/>
                    <a:pt x="6215" y="6227"/>
                  </a:cubicBezTo>
                  <a:cubicBezTo>
                    <a:pt x="6894" y="5537"/>
                    <a:pt x="7287" y="4620"/>
                    <a:pt x="7287" y="3656"/>
                  </a:cubicBezTo>
                  <a:cubicBezTo>
                    <a:pt x="7287" y="2679"/>
                    <a:pt x="6906" y="1763"/>
                    <a:pt x="6215" y="1072"/>
                  </a:cubicBezTo>
                  <a:cubicBezTo>
                    <a:pt x="5536" y="393"/>
                    <a:pt x="4608" y="0"/>
                    <a:pt x="364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44"/>
            <p:cNvSpPr/>
            <p:nvPr/>
          </p:nvSpPr>
          <p:spPr>
            <a:xfrm>
              <a:off x="6297846" y="1690870"/>
              <a:ext cx="13272" cy="7607"/>
            </a:xfrm>
            <a:custGeom>
              <a:rect b="b" l="l" r="r" t="t"/>
              <a:pathLst>
                <a:path extrusionOk="0" h="239" w="417">
                  <a:moveTo>
                    <a:pt x="119" y="0"/>
                  </a:moveTo>
                  <a:cubicBezTo>
                    <a:pt x="48" y="0"/>
                    <a:pt x="0" y="36"/>
                    <a:pt x="0" y="120"/>
                  </a:cubicBezTo>
                  <a:cubicBezTo>
                    <a:pt x="0" y="191"/>
                    <a:pt x="60" y="239"/>
                    <a:pt x="119" y="239"/>
                  </a:cubicBezTo>
                  <a:lnTo>
                    <a:pt x="298" y="239"/>
                  </a:lnTo>
                  <a:cubicBezTo>
                    <a:pt x="369" y="239"/>
                    <a:pt x="417" y="179"/>
                    <a:pt x="417" y="120"/>
                  </a:cubicBezTo>
                  <a:cubicBezTo>
                    <a:pt x="417" y="60"/>
                    <a:pt x="357" y="0"/>
                    <a:pt x="29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44"/>
            <p:cNvSpPr/>
            <p:nvPr/>
          </p:nvSpPr>
          <p:spPr>
            <a:xfrm>
              <a:off x="6390687" y="1598029"/>
              <a:ext cx="100448" cy="100448"/>
            </a:xfrm>
            <a:custGeom>
              <a:rect b="b" l="l" r="r" t="t"/>
              <a:pathLst>
                <a:path extrusionOk="0" h="3156" w="3156">
                  <a:moveTo>
                    <a:pt x="119" y="0"/>
                  </a:moveTo>
                  <a:cubicBezTo>
                    <a:pt x="60" y="0"/>
                    <a:pt x="0" y="60"/>
                    <a:pt x="0" y="119"/>
                  </a:cubicBezTo>
                  <a:lnTo>
                    <a:pt x="0" y="3037"/>
                  </a:lnTo>
                  <a:cubicBezTo>
                    <a:pt x="0" y="3108"/>
                    <a:pt x="60" y="3156"/>
                    <a:pt x="119" y="3156"/>
                  </a:cubicBezTo>
                  <a:lnTo>
                    <a:pt x="3036" y="3156"/>
                  </a:lnTo>
                  <a:cubicBezTo>
                    <a:pt x="3108" y="3156"/>
                    <a:pt x="3155" y="3096"/>
                    <a:pt x="3155" y="3037"/>
                  </a:cubicBezTo>
                  <a:cubicBezTo>
                    <a:pt x="3155" y="2977"/>
                    <a:pt x="3096" y="2917"/>
                    <a:pt x="3036" y="2917"/>
                  </a:cubicBezTo>
                  <a:lnTo>
                    <a:pt x="250" y="2917"/>
                  </a:lnTo>
                  <a:lnTo>
                    <a:pt x="250" y="119"/>
                  </a:lnTo>
                  <a:lnTo>
                    <a:pt x="238" y="119"/>
                  </a:lnTo>
                  <a:cubicBezTo>
                    <a:pt x="238" y="48"/>
                    <a:pt x="179" y="0"/>
                    <a:pt x="11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44"/>
            <p:cNvSpPr/>
            <p:nvPr/>
          </p:nvSpPr>
          <p:spPr>
            <a:xfrm>
              <a:off x="6390305" y="1778013"/>
              <a:ext cx="7607" cy="13304"/>
            </a:xfrm>
            <a:custGeom>
              <a:rect b="b" l="l" r="r" t="t"/>
              <a:pathLst>
                <a:path extrusionOk="0" h="418" w="239">
                  <a:moveTo>
                    <a:pt x="119" y="1"/>
                  </a:moveTo>
                  <a:cubicBezTo>
                    <a:pt x="60" y="1"/>
                    <a:pt x="0" y="60"/>
                    <a:pt x="0" y="120"/>
                  </a:cubicBezTo>
                  <a:lnTo>
                    <a:pt x="0" y="299"/>
                  </a:lnTo>
                  <a:cubicBezTo>
                    <a:pt x="0" y="370"/>
                    <a:pt x="60" y="418"/>
                    <a:pt x="119" y="418"/>
                  </a:cubicBezTo>
                  <a:cubicBezTo>
                    <a:pt x="179" y="418"/>
                    <a:pt x="238" y="358"/>
                    <a:pt x="238" y="299"/>
                  </a:cubicBezTo>
                  <a:lnTo>
                    <a:pt x="238" y="120"/>
                  </a:lnTo>
                  <a:cubicBezTo>
                    <a:pt x="238" y="49"/>
                    <a:pt x="179" y="1"/>
                    <a:pt x="11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44"/>
            <p:cNvSpPr/>
            <p:nvPr/>
          </p:nvSpPr>
          <p:spPr>
            <a:xfrm>
              <a:off x="6324358" y="1624923"/>
              <a:ext cx="12922" cy="11776"/>
            </a:xfrm>
            <a:custGeom>
              <a:rect b="b" l="l" r="r" t="t"/>
              <a:pathLst>
                <a:path extrusionOk="0" h="370" w="406">
                  <a:moveTo>
                    <a:pt x="133" y="1"/>
                  </a:moveTo>
                  <a:cubicBezTo>
                    <a:pt x="99" y="1"/>
                    <a:pt x="66" y="13"/>
                    <a:pt x="48" y="36"/>
                  </a:cubicBezTo>
                  <a:cubicBezTo>
                    <a:pt x="1" y="72"/>
                    <a:pt x="1" y="167"/>
                    <a:pt x="48" y="215"/>
                  </a:cubicBezTo>
                  <a:lnTo>
                    <a:pt x="179" y="346"/>
                  </a:lnTo>
                  <a:cubicBezTo>
                    <a:pt x="215" y="370"/>
                    <a:pt x="239" y="370"/>
                    <a:pt x="274" y="370"/>
                  </a:cubicBezTo>
                  <a:cubicBezTo>
                    <a:pt x="298" y="370"/>
                    <a:pt x="334" y="358"/>
                    <a:pt x="358" y="346"/>
                  </a:cubicBezTo>
                  <a:cubicBezTo>
                    <a:pt x="405" y="298"/>
                    <a:pt x="405" y="215"/>
                    <a:pt x="358" y="167"/>
                  </a:cubicBezTo>
                  <a:lnTo>
                    <a:pt x="227" y="36"/>
                  </a:lnTo>
                  <a:cubicBezTo>
                    <a:pt x="203" y="13"/>
                    <a:pt x="167" y="1"/>
                    <a:pt x="13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44"/>
            <p:cNvSpPr/>
            <p:nvPr/>
          </p:nvSpPr>
          <p:spPr>
            <a:xfrm>
              <a:off x="6451700" y="1752265"/>
              <a:ext cx="12890" cy="11776"/>
            </a:xfrm>
            <a:custGeom>
              <a:rect b="b" l="l" r="r" t="t"/>
              <a:pathLst>
                <a:path extrusionOk="0" h="370" w="405">
                  <a:moveTo>
                    <a:pt x="133" y="0"/>
                  </a:moveTo>
                  <a:cubicBezTo>
                    <a:pt x="101" y="0"/>
                    <a:pt x="72" y="12"/>
                    <a:pt x="48" y="36"/>
                  </a:cubicBezTo>
                  <a:cubicBezTo>
                    <a:pt x="0" y="84"/>
                    <a:pt x="0" y="167"/>
                    <a:pt x="48" y="215"/>
                  </a:cubicBezTo>
                  <a:lnTo>
                    <a:pt x="179" y="346"/>
                  </a:lnTo>
                  <a:cubicBezTo>
                    <a:pt x="214" y="369"/>
                    <a:pt x="238" y="369"/>
                    <a:pt x="274" y="369"/>
                  </a:cubicBezTo>
                  <a:cubicBezTo>
                    <a:pt x="298" y="369"/>
                    <a:pt x="333" y="357"/>
                    <a:pt x="357" y="346"/>
                  </a:cubicBezTo>
                  <a:cubicBezTo>
                    <a:pt x="405" y="298"/>
                    <a:pt x="405" y="215"/>
                    <a:pt x="357" y="167"/>
                  </a:cubicBezTo>
                  <a:lnTo>
                    <a:pt x="226" y="36"/>
                  </a:lnTo>
                  <a:cubicBezTo>
                    <a:pt x="197" y="12"/>
                    <a:pt x="164" y="0"/>
                    <a:pt x="13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44"/>
            <p:cNvSpPr/>
            <p:nvPr/>
          </p:nvSpPr>
          <p:spPr>
            <a:xfrm>
              <a:off x="6451700" y="1624923"/>
              <a:ext cx="12890" cy="11776"/>
            </a:xfrm>
            <a:custGeom>
              <a:rect b="b" l="l" r="r" t="t"/>
              <a:pathLst>
                <a:path extrusionOk="0" h="370" w="405">
                  <a:moveTo>
                    <a:pt x="272" y="1"/>
                  </a:moveTo>
                  <a:cubicBezTo>
                    <a:pt x="238" y="1"/>
                    <a:pt x="202" y="13"/>
                    <a:pt x="179" y="36"/>
                  </a:cubicBezTo>
                  <a:lnTo>
                    <a:pt x="48" y="167"/>
                  </a:lnTo>
                  <a:cubicBezTo>
                    <a:pt x="0" y="215"/>
                    <a:pt x="0" y="298"/>
                    <a:pt x="48" y="346"/>
                  </a:cubicBezTo>
                  <a:cubicBezTo>
                    <a:pt x="83" y="370"/>
                    <a:pt x="107" y="370"/>
                    <a:pt x="143" y="370"/>
                  </a:cubicBezTo>
                  <a:cubicBezTo>
                    <a:pt x="167" y="370"/>
                    <a:pt x="202" y="370"/>
                    <a:pt x="226" y="346"/>
                  </a:cubicBezTo>
                  <a:lnTo>
                    <a:pt x="357" y="215"/>
                  </a:lnTo>
                  <a:cubicBezTo>
                    <a:pt x="405" y="167"/>
                    <a:pt x="405" y="72"/>
                    <a:pt x="357" y="36"/>
                  </a:cubicBezTo>
                  <a:cubicBezTo>
                    <a:pt x="339" y="13"/>
                    <a:pt x="307" y="1"/>
                    <a:pt x="27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44"/>
            <p:cNvSpPr/>
            <p:nvPr/>
          </p:nvSpPr>
          <p:spPr>
            <a:xfrm>
              <a:off x="6324358" y="1751883"/>
              <a:ext cx="12922" cy="11776"/>
            </a:xfrm>
            <a:custGeom>
              <a:rect b="b" l="l" r="r" t="t"/>
              <a:pathLst>
                <a:path extrusionOk="0" h="370" w="406">
                  <a:moveTo>
                    <a:pt x="268" y="0"/>
                  </a:moveTo>
                  <a:cubicBezTo>
                    <a:pt x="236" y="0"/>
                    <a:pt x="203" y="12"/>
                    <a:pt x="179" y="36"/>
                  </a:cubicBezTo>
                  <a:lnTo>
                    <a:pt x="48" y="167"/>
                  </a:lnTo>
                  <a:cubicBezTo>
                    <a:pt x="1" y="227"/>
                    <a:pt x="1" y="298"/>
                    <a:pt x="48" y="346"/>
                  </a:cubicBezTo>
                  <a:cubicBezTo>
                    <a:pt x="72" y="369"/>
                    <a:pt x="108" y="369"/>
                    <a:pt x="132" y="369"/>
                  </a:cubicBezTo>
                  <a:cubicBezTo>
                    <a:pt x="167" y="369"/>
                    <a:pt x="191" y="358"/>
                    <a:pt x="227" y="346"/>
                  </a:cubicBezTo>
                  <a:lnTo>
                    <a:pt x="358" y="215"/>
                  </a:lnTo>
                  <a:cubicBezTo>
                    <a:pt x="405" y="167"/>
                    <a:pt x="405" y="72"/>
                    <a:pt x="358" y="36"/>
                  </a:cubicBezTo>
                  <a:cubicBezTo>
                    <a:pt x="334" y="12"/>
                    <a:pt x="301" y="0"/>
                    <a:pt x="26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p44"/>
            <p:cNvSpPr/>
            <p:nvPr/>
          </p:nvSpPr>
          <p:spPr>
            <a:xfrm>
              <a:off x="6304657" y="1653823"/>
              <a:ext cx="14036" cy="10567"/>
            </a:xfrm>
            <a:custGeom>
              <a:rect b="b" l="l" r="r" t="t"/>
              <a:pathLst>
                <a:path extrusionOk="0" h="332" w="441">
                  <a:moveTo>
                    <a:pt x="143" y="0"/>
                  </a:moveTo>
                  <a:cubicBezTo>
                    <a:pt x="97" y="0"/>
                    <a:pt x="51" y="25"/>
                    <a:pt x="24" y="69"/>
                  </a:cubicBezTo>
                  <a:cubicBezTo>
                    <a:pt x="0" y="129"/>
                    <a:pt x="24" y="212"/>
                    <a:pt x="84" y="236"/>
                  </a:cubicBezTo>
                  <a:lnTo>
                    <a:pt x="250" y="307"/>
                  </a:lnTo>
                  <a:cubicBezTo>
                    <a:pt x="262" y="307"/>
                    <a:pt x="274" y="331"/>
                    <a:pt x="298" y="331"/>
                  </a:cubicBezTo>
                  <a:cubicBezTo>
                    <a:pt x="334" y="331"/>
                    <a:pt x="381" y="295"/>
                    <a:pt x="417" y="260"/>
                  </a:cubicBezTo>
                  <a:cubicBezTo>
                    <a:pt x="441" y="200"/>
                    <a:pt x="417" y="117"/>
                    <a:pt x="358" y="93"/>
                  </a:cubicBezTo>
                  <a:lnTo>
                    <a:pt x="191" y="10"/>
                  </a:lnTo>
                  <a:cubicBezTo>
                    <a:pt x="176" y="3"/>
                    <a:pt x="159" y="0"/>
                    <a:pt x="14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44"/>
            <p:cNvSpPr/>
            <p:nvPr/>
          </p:nvSpPr>
          <p:spPr>
            <a:xfrm>
              <a:off x="6469874" y="1724511"/>
              <a:ext cx="14068" cy="10344"/>
            </a:xfrm>
            <a:custGeom>
              <a:rect b="b" l="l" r="r" t="t"/>
              <a:pathLst>
                <a:path extrusionOk="0" h="325" w="442">
                  <a:moveTo>
                    <a:pt x="140" y="1"/>
                  </a:moveTo>
                  <a:cubicBezTo>
                    <a:pt x="95" y="1"/>
                    <a:pt x="50" y="31"/>
                    <a:pt x="24" y="75"/>
                  </a:cubicBezTo>
                  <a:cubicBezTo>
                    <a:pt x="1" y="134"/>
                    <a:pt x="24" y="206"/>
                    <a:pt x="84" y="241"/>
                  </a:cubicBezTo>
                  <a:lnTo>
                    <a:pt x="251" y="313"/>
                  </a:lnTo>
                  <a:cubicBezTo>
                    <a:pt x="263" y="313"/>
                    <a:pt x="286" y="325"/>
                    <a:pt x="298" y="325"/>
                  </a:cubicBezTo>
                  <a:cubicBezTo>
                    <a:pt x="346" y="325"/>
                    <a:pt x="382" y="301"/>
                    <a:pt x="417" y="253"/>
                  </a:cubicBezTo>
                  <a:cubicBezTo>
                    <a:pt x="441" y="194"/>
                    <a:pt x="417" y="122"/>
                    <a:pt x="358" y="86"/>
                  </a:cubicBezTo>
                  <a:lnTo>
                    <a:pt x="191" y="15"/>
                  </a:lnTo>
                  <a:cubicBezTo>
                    <a:pt x="175" y="5"/>
                    <a:pt x="157" y="1"/>
                    <a:pt x="14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44"/>
            <p:cNvSpPr/>
            <p:nvPr/>
          </p:nvSpPr>
          <p:spPr>
            <a:xfrm>
              <a:off x="6424392" y="1605158"/>
              <a:ext cx="11394" cy="13368"/>
            </a:xfrm>
            <a:custGeom>
              <a:rect b="b" l="l" r="r" t="t"/>
              <a:pathLst>
                <a:path extrusionOk="0" h="420" w="358">
                  <a:moveTo>
                    <a:pt x="212" y="0"/>
                  </a:moveTo>
                  <a:cubicBezTo>
                    <a:pt x="168" y="0"/>
                    <a:pt x="125" y="31"/>
                    <a:pt x="108" y="74"/>
                  </a:cubicBezTo>
                  <a:lnTo>
                    <a:pt x="25" y="229"/>
                  </a:lnTo>
                  <a:cubicBezTo>
                    <a:pt x="1" y="288"/>
                    <a:pt x="25" y="372"/>
                    <a:pt x="84" y="396"/>
                  </a:cubicBezTo>
                  <a:cubicBezTo>
                    <a:pt x="108" y="419"/>
                    <a:pt x="120" y="419"/>
                    <a:pt x="132" y="419"/>
                  </a:cubicBezTo>
                  <a:cubicBezTo>
                    <a:pt x="179" y="419"/>
                    <a:pt x="215" y="384"/>
                    <a:pt x="251" y="336"/>
                  </a:cubicBezTo>
                  <a:lnTo>
                    <a:pt x="322" y="181"/>
                  </a:lnTo>
                  <a:cubicBezTo>
                    <a:pt x="358" y="122"/>
                    <a:pt x="322" y="38"/>
                    <a:pt x="263" y="15"/>
                  </a:cubicBezTo>
                  <a:cubicBezTo>
                    <a:pt x="246" y="5"/>
                    <a:pt x="229" y="0"/>
                    <a:pt x="21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44"/>
            <p:cNvSpPr/>
            <p:nvPr/>
          </p:nvSpPr>
          <p:spPr>
            <a:xfrm>
              <a:off x="6353926" y="1770916"/>
              <a:ext cx="11394" cy="13208"/>
            </a:xfrm>
            <a:custGeom>
              <a:rect b="b" l="l" r="r" t="t"/>
              <a:pathLst>
                <a:path extrusionOk="0" h="415" w="358">
                  <a:moveTo>
                    <a:pt x="214" y="0"/>
                  </a:moveTo>
                  <a:cubicBezTo>
                    <a:pt x="168" y="0"/>
                    <a:pt x="122" y="25"/>
                    <a:pt x="96" y="69"/>
                  </a:cubicBezTo>
                  <a:lnTo>
                    <a:pt x="24" y="236"/>
                  </a:lnTo>
                  <a:cubicBezTo>
                    <a:pt x="0" y="295"/>
                    <a:pt x="24" y="367"/>
                    <a:pt x="84" y="402"/>
                  </a:cubicBezTo>
                  <a:cubicBezTo>
                    <a:pt x="96" y="402"/>
                    <a:pt x="119" y="414"/>
                    <a:pt x="131" y="414"/>
                  </a:cubicBezTo>
                  <a:cubicBezTo>
                    <a:pt x="179" y="414"/>
                    <a:pt x="215" y="391"/>
                    <a:pt x="250" y="343"/>
                  </a:cubicBezTo>
                  <a:lnTo>
                    <a:pt x="322" y="176"/>
                  </a:lnTo>
                  <a:cubicBezTo>
                    <a:pt x="357" y="117"/>
                    <a:pt x="322" y="45"/>
                    <a:pt x="262" y="10"/>
                  </a:cubicBezTo>
                  <a:cubicBezTo>
                    <a:pt x="247" y="3"/>
                    <a:pt x="231" y="0"/>
                    <a:pt x="21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44"/>
            <p:cNvSpPr/>
            <p:nvPr/>
          </p:nvSpPr>
          <p:spPr>
            <a:xfrm>
              <a:off x="6355040" y="1604363"/>
              <a:ext cx="11044" cy="13399"/>
            </a:xfrm>
            <a:custGeom>
              <a:rect b="b" l="l" r="r" t="t"/>
              <a:pathLst>
                <a:path extrusionOk="0" h="421" w="347">
                  <a:moveTo>
                    <a:pt x="127" y="1"/>
                  </a:moveTo>
                  <a:cubicBezTo>
                    <a:pt x="116" y="1"/>
                    <a:pt x="106" y="2"/>
                    <a:pt x="96" y="4"/>
                  </a:cubicBezTo>
                  <a:cubicBezTo>
                    <a:pt x="37" y="40"/>
                    <a:pt x="1" y="111"/>
                    <a:pt x="25" y="171"/>
                  </a:cubicBezTo>
                  <a:lnTo>
                    <a:pt x="96" y="337"/>
                  </a:lnTo>
                  <a:cubicBezTo>
                    <a:pt x="120" y="397"/>
                    <a:pt x="168" y="421"/>
                    <a:pt x="215" y="421"/>
                  </a:cubicBezTo>
                  <a:cubicBezTo>
                    <a:pt x="227" y="421"/>
                    <a:pt x="239" y="421"/>
                    <a:pt x="263" y="409"/>
                  </a:cubicBezTo>
                  <a:cubicBezTo>
                    <a:pt x="322" y="373"/>
                    <a:pt x="346" y="301"/>
                    <a:pt x="334" y="242"/>
                  </a:cubicBezTo>
                  <a:lnTo>
                    <a:pt x="263" y="75"/>
                  </a:lnTo>
                  <a:cubicBezTo>
                    <a:pt x="233" y="26"/>
                    <a:pt x="179" y="1"/>
                    <a:pt x="12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44"/>
            <p:cNvSpPr/>
            <p:nvPr/>
          </p:nvSpPr>
          <p:spPr>
            <a:xfrm>
              <a:off x="6422514" y="1771489"/>
              <a:ext cx="11012" cy="13017"/>
            </a:xfrm>
            <a:custGeom>
              <a:rect b="b" l="l" r="r" t="t"/>
              <a:pathLst>
                <a:path extrusionOk="0" h="409" w="346">
                  <a:moveTo>
                    <a:pt x="151" y="1"/>
                  </a:moveTo>
                  <a:cubicBezTo>
                    <a:pt x="130" y="1"/>
                    <a:pt x="107" y="5"/>
                    <a:pt x="84" y="15"/>
                  </a:cubicBezTo>
                  <a:cubicBezTo>
                    <a:pt x="24" y="39"/>
                    <a:pt x="0" y="111"/>
                    <a:pt x="12" y="170"/>
                  </a:cubicBezTo>
                  <a:lnTo>
                    <a:pt x="84" y="337"/>
                  </a:lnTo>
                  <a:cubicBezTo>
                    <a:pt x="107" y="384"/>
                    <a:pt x="143" y="408"/>
                    <a:pt x="203" y="408"/>
                  </a:cubicBezTo>
                  <a:cubicBezTo>
                    <a:pt x="227" y="408"/>
                    <a:pt x="238" y="408"/>
                    <a:pt x="250" y="396"/>
                  </a:cubicBezTo>
                  <a:cubicBezTo>
                    <a:pt x="310" y="373"/>
                    <a:pt x="346" y="289"/>
                    <a:pt x="322" y="230"/>
                  </a:cubicBezTo>
                  <a:lnTo>
                    <a:pt x="250" y="63"/>
                  </a:lnTo>
                  <a:cubicBezTo>
                    <a:pt x="242" y="29"/>
                    <a:pt x="203" y="1"/>
                    <a:pt x="15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p44"/>
            <p:cNvSpPr/>
            <p:nvPr/>
          </p:nvSpPr>
          <p:spPr>
            <a:xfrm>
              <a:off x="6470637" y="1655541"/>
              <a:ext cx="14036" cy="10726"/>
            </a:xfrm>
            <a:custGeom>
              <a:rect b="b" l="l" r="r" t="t"/>
              <a:pathLst>
                <a:path extrusionOk="0" h="337" w="441">
                  <a:moveTo>
                    <a:pt x="293" y="0"/>
                  </a:moveTo>
                  <a:cubicBezTo>
                    <a:pt x="282" y="0"/>
                    <a:pt x="272" y="1"/>
                    <a:pt x="262" y="3"/>
                  </a:cubicBezTo>
                  <a:lnTo>
                    <a:pt x="96" y="75"/>
                  </a:lnTo>
                  <a:cubicBezTo>
                    <a:pt x="36" y="110"/>
                    <a:pt x="0" y="182"/>
                    <a:pt x="24" y="241"/>
                  </a:cubicBezTo>
                  <a:cubicBezTo>
                    <a:pt x="48" y="301"/>
                    <a:pt x="96" y="337"/>
                    <a:pt x="143" y="337"/>
                  </a:cubicBezTo>
                  <a:cubicBezTo>
                    <a:pt x="155" y="337"/>
                    <a:pt x="167" y="337"/>
                    <a:pt x="179" y="313"/>
                  </a:cubicBezTo>
                  <a:lnTo>
                    <a:pt x="346" y="241"/>
                  </a:lnTo>
                  <a:cubicBezTo>
                    <a:pt x="405" y="217"/>
                    <a:pt x="441" y="134"/>
                    <a:pt x="417" y="75"/>
                  </a:cubicBezTo>
                  <a:cubicBezTo>
                    <a:pt x="397" y="25"/>
                    <a:pt x="344" y="0"/>
                    <a:pt x="29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p44"/>
            <p:cNvSpPr/>
            <p:nvPr/>
          </p:nvSpPr>
          <p:spPr>
            <a:xfrm>
              <a:off x="6303893" y="1723175"/>
              <a:ext cx="13686" cy="10153"/>
            </a:xfrm>
            <a:custGeom>
              <a:rect b="b" l="l" r="r" t="t"/>
              <a:pathLst>
                <a:path extrusionOk="0" h="319" w="430">
                  <a:moveTo>
                    <a:pt x="317" y="0"/>
                  </a:moveTo>
                  <a:cubicBezTo>
                    <a:pt x="299" y="0"/>
                    <a:pt x="281" y="3"/>
                    <a:pt x="263" y="9"/>
                  </a:cubicBezTo>
                  <a:lnTo>
                    <a:pt x="96" y="81"/>
                  </a:lnTo>
                  <a:cubicBezTo>
                    <a:pt x="36" y="117"/>
                    <a:pt x="1" y="188"/>
                    <a:pt x="24" y="248"/>
                  </a:cubicBezTo>
                  <a:cubicBezTo>
                    <a:pt x="36" y="295"/>
                    <a:pt x="84" y="319"/>
                    <a:pt x="144" y="319"/>
                  </a:cubicBezTo>
                  <a:cubicBezTo>
                    <a:pt x="155" y="319"/>
                    <a:pt x="167" y="319"/>
                    <a:pt x="179" y="307"/>
                  </a:cubicBezTo>
                  <a:lnTo>
                    <a:pt x="346" y="236"/>
                  </a:lnTo>
                  <a:cubicBezTo>
                    <a:pt x="405" y="200"/>
                    <a:pt x="429" y="128"/>
                    <a:pt x="417" y="69"/>
                  </a:cubicBezTo>
                  <a:cubicBezTo>
                    <a:pt x="409" y="25"/>
                    <a:pt x="367" y="0"/>
                    <a:pt x="3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81" name="Google Shape;781;p44"/>
          <p:cNvGrpSpPr/>
          <p:nvPr/>
        </p:nvGrpSpPr>
        <p:grpSpPr>
          <a:xfrm>
            <a:off x="4502216" y="531301"/>
            <a:ext cx="582236" cy="584872"/>
            <a:chOff x="6099375" y="2456075"/>
            <a:chExt cx="337684" cy="314194"/>
          </a:xfrm>
        </p:grpSpPr>
        <p:sp>
          <p:nvSpPr>
            <p:cNvPr id="782" name="Google Shape;782;p44"/>
            <p:cNvSpPr/>
            <p:nvPr/>
          </p:nvSpPr>
          <p:spPr>
            <a:xfrm>
              <a:off x="6099375" y="2456075"/>
              <a:ext cx="337684" cy="314194"/>
            </a:xfrm>
            <a:custGeom>
              <a:rect b="b" l="l" r="r" t="t"/>
              <a:pathLst>
                <a:path extrusionOk="0" h="9871" w="10609">
                  <a:moveTo>
                    <a:pt x="322" y="5025"/>
                  </a:moveTo>
                  <a:cubicBezTo>
                    <a:pt x="536" y="5227"/>
                    <a:pt x="857" y="5418"/>
                    <a:pt x="1274" y="5585"/>
                  </a:cubicBezTo>
                  <a:cubicBezTo>
                    <a:pt x="2048" y="5882"/>
                    <a:pt x="3060" y="6049"/>
                    <a:pt x="4143" y="6049"/>
                  </a:cubicBezTo>
                  <a:lnTo>
                    <a:pt x="4417" y="6049"/>
                  </a:lnTo>
                  <a:cubicBezTo>
                    <a:pt x="4429" y="6061"/>
                    <a:pt x="4465" y="6073"/>
                    <a:pt x="4477" y="6097"/>
                  </a:cubicBezTo>
                  <a:lnTo>
                    <a:pt x="4905" y="6347"/>
                  </a:lnTo>
                  <a:cubicBezTo>
                    <a:pt x="4894" y="6466"/>
                    <a:pt x="4882" y="6585"/>
                    <a:pt x="4882" y="6692"/>
                  </a:cubicBezTo>
                  <a:cubicBezTo>
                    <a:pt x="4882" y="6811"/>
                    <a:pt x="4894" y="6930"/>
                    <a:pt x="4905" y="7025"/>
                  </a:cubicBezTo>
                  <a:lnTo>
                    <a:pt x="4477" y="7287"/>
                  </a:lnTo>
                  <a:cubicBezTo>
                    <a:pt x="4405" y="7323"/>
                    <a:pt x="4358" y="7382"/>
                    <a:pt x="4346" y="7466"/>
                  </a:cubicBezTo>
                  <a:cubicBezTo>
                    <a:pt x="4322" y="7537"/>
                    <a:pt x="4322" y="7609"/>
                    <a:pt x="4370" y="7680"/>
                  </a:cubicBezTo>
                  <a:lnTo>
                    <a:pt x="4608" y="8085"/>
                  </a:lnTo>
                  <a:cubicBezTo>
                    <a:pt x="4564" y="8081"/>
                    <a:pt x="4517" y="8080"/>
                    <a:pt x="4467" y="8080"/>
                  </a:cubicBezTo>
                  <a:cubicBezTo>
                    <a:pt x="4368" y="8080"/>
                    <a:pt x="4263" y="8085"/>
                    <a:pt x="4167" y="8085"/>
                  </a:cubicBezTo>
                  <a:cubicBezTo>
                    <a:pt x="3120" y="8085"/>
                    <a:pt x="2143" y="7942"/>
                    <a:pt x="1393" y="7656"/>
                  </a:cubicBezTo>
                  <a:cubicBezTo>
                    <a:pt x="714" y="7406"/>
                    <a:pt x="322" y="7061"/>
                    <a:pt x="322" y="6728"/>
                  </a:cubicBezTo>
                  <a:lnTo>
                    <a:pt x="322" y="5025"/>
                  </a:lnTo>
                  <a:close/>
                  <a:moveTo>
                    <a:pt x="4132" y="1"/>
                  </a:moveTo>
                  <a:cubicBezTo>
                    <a:pt x="3048" y="1"/>
                    <a:pt x="2036" y="167"/>
                    <a:pt x="1262" y="465"/>
                  </a:cubicBezTo>
                  <a:cubicBezTo>
                    <a:pt x="441" y="774"/>
                    <a:pt x="0" y="1215"/>
                    <a:pt x="0" y="1691"/>
                  </a:cubicBezTo>
                  <a:lnTo>
                    <a:pt x="0" y="6751"/>
                  </a:lnTo>
                  <a:cubicBezTo>
                    <a:pt x="0" y="7228"/>
                    <a:pt x="441" y="7656"/>
                    <a:pt x="1262" y="7966"/>
                  </a:cubicBezTo>
                  <a:cubicBezTo>
                    <a:pt x="2036" y="8264"/>
                    <a:pt x="3048" y="8430"/>
                    <a:pt x="4132" y="8430"/>
                  </a:cubicBezTo>
                  <a:cubicBezTo>
                    <a:pt x="4346" y="8430"/>
                    <a:pt x="4548" y="8430"/>
                    <a:pt x="4763" y="8418"/>
                  </a:cubicBezTo>
                  <a:lnTo>
                    <a:pt x="5025" y="8871"/>
                  </a:lnTo>
                  <a:cubicBezTo>
                    <a:pt x="5072" y="8954"/>
                    <a:pt x="5132" y="8990"/>
                    <a:pt x="5203" y="9014"/>
                  </a:cubicBezTo>
                  <a:cubicBezTo>
                    <a:pt x="5227" y="9018"/>
                    <a:pt x="5252" y="9020"/>
                    <a:pt x="5278" y="9020"/>
                  </a:cubicBezTo>
                  <a:cubicBezTo>
                    <a:pt x="5329" y="9020"/>
                    <a:pt x="5382" y="9010"/>
                    <a:pt x="5429" y="8978"/>
                  </a:cubicBezTo>
                  <a:lnTo>
                    <a:pt x="5858" y="8728"/>
                  </a:lnTo>
                  <a:cubicBezTo>
                    <a:pt x="6037" y="8871"/>
                    <a:pt x="6251" y="8990"/>
                    <a:pt x="6465" y="9085"/>
                  </a:cubicBezTo>
                  <a:lnTo>
                    <a:pt x="6465" y="9573"/>
                  </a:lnTo>
                  <a:cubicBezTo>
                    <a:pt x="6465" y="9740"/>
                    <a:pt x="6608" y="9871"/>
                    <a:pt x="6763" y="9871"/>
                  </a:cubicBezTo>
                  <a:lnTo>
                    <a:pt x="8108" y="9871"/>
                  </a:lnTo>
                  <a:cubicBezTo>
                    <a:pt x="8275" y="9871"/>
                    <a:pt x="8406" y="9740"/>
                    <a:pt x="8406" y="9573"/>
                  </a:cubicBezTo>
                  <a:lnTo>
                    <a:pt x="8406" y="9085"/>
                  </a:lnTo>
                  <a:cubicBezTo>
                    <a:pt x="8632" y="8990"/>
                    <a:pt x="8823" y="8871"/>
                    <a:pt x="9013" y="8728"/>
                  </a:cubicBezTo>
                  <a:lnTo>
                    <a:pt x="9442" y="8978"/>
                  </a:lnTo>
                  <a:cubicBezTo>
                    <a:pt x="9497" y="9010"/>
                    <a:pt x="9548" y="9020"/>
                    <a:pt x="9596" y="9020"/>
                  </a:cubicBezTo>
                  <a:cubicBezTo>
                    <a:pt x="9620" y="9020"/>
                    <a:pt x="9644" y="9018"/>
                    <a:pt x="9668" y="9014"/>
                  </a:cubicBezTo>
                  <a:cubicBezTo>
                    <a:pt x="9739" y="8990"/>
                    <a:pt x="9799" y="8930"/>
                    <a:pt x="9847" y="8871"/>
                  </a:cubicBezTo>
                  <a:lnTo>
                    <a:pt x="10513" y="7716"/>
                  </a:lnTo>
                  <a:cubicBezTo>
                    <a:pt x="10561" y="7597"/>
                    <a:pt x="10561" y="7525"/>
                    <a:pt x="10549" y="7442"/>
                  </a:cubicBezTo>
                  <a:cubicBezTo>
                    <a:pt x="10537" y="7371"/>
                    <a:pt x="10478" y="7311"/>
                    <a:pt x="10406" y="7263"/>
                  </a:cubicBezTo>
                  <a:lnTo>
                    <a:pt x="9978" y="7013"/>
                  </a:lnTo>
                  <a:cubicBezTo>
                    <a:pt x="9989" y="6894"/>
                    <a:pt x="10013" y="6775"/>
                    <a:pt x="10013" y="6668"/>
                  </a:cubicBezTo>
                  <a:cubicBezTo>
                    <a:pt x="10013" y="6549"/>
                    <a:pt x="10001" y="6430"/>
                    <a:pt x="9978" y="6335"/>
                  </a:cubicBezTo>
                  <a:lnTo>
                    <a:pt x="10406" y="6073"/>
                  </a:lnTo>
                  <a:cubicBezTo>
                    <a:pt x="10549" y="6001"/>
                    <a:pt x="10609" y="5823"/>
                    <a:pt x="10513" y="5680"/>
                  </a:cubicBezTo>
                  <a:lnTo>
                    <a:pt x="10311" y="5323"/>
                  </a:lnTo>
                  <a:cubicBezTo>
                    <a:pt x="10280" y="5268"/>
                    <a:pt x="10228" y="5239"/>
                    <a:pt x="10176" y="5239"/>
                  </a:cubicBezTo>
                  <a:cubicBezTo>
                    <a:pt x="10148" y="5239"/>
                    <a:pt x="10121" y="5247"/>
                    <a:pt x="10097" y="5263"/>
                  </a:cubicBezTo>
                  <a:cubicBezTo>
                    <a:pt x="10025" y="5299"/>
                    <a:pt x="9989" y="5394"/>
                    <a:pt x="10037" y="5466"/>
                  </a:cubicBezTo>
                  <a:lnTo>
                    <a:pt x="10228" y="5811"/>
                  </a:lnTo>
                  <a:lnTo>
                    <a:pt x="9727" y="6108"/>
                  </a:lnTo>
                  <a:cubicBezTo>
                    <a:pt x="9668" y="6132"/>
                    <a:pt x="9632" y="6216"/>
                    <a:pt x="9656" y="6275"/>
                  </a:cubicBezTo>
                  <a:cubicBezTo>
                    <a:pt x="9680" y="6406"/>
                    <a:pt x="9680" y="6537"/>
                    <a:pt x="9680" y="6668"/>
                  </a:cubicBezTo>
                  <a:cubicBezTo>
                    <a:pt x="9680" y="6811"/>
                    <a:pt x="9668" y="6942"/>
                    <a:pt x="9656" y="7073"/>
                  </a:cubicBezTo>
                  <a:cubicBezTo>
                    <a:pt x="9632" y="7132"/>
                    <a:pt x="9668" y="7204"/>
                    <a:pt x="9727" y="7240"/>
                  </a:cubicBezTo>
                  <a:lnTo>
                    <a:pt x="10228" y="7537"/>
                  </a:lnTo>
                  <a:lnTo>
                    <a:pt x="9573" y="8668"/>
                  </a:lnTo>
                  <a:lnTo>
                    <a:pt x="9073" y="8371"/>
                  </a:lnTo>
                  <a:cubicBezTo>
                    <a:pt x="9045" y="8354"/>
                    <a:pt x="9015" y="8345"/>
                    <a:pt x="8986" y="8345"/>
                  </a:cubicBezTo>
                  <a:cubicBezTo>
                    <a:pt x="8952" y="8345"/>
                    <a:pt x="8920" y="8357"/>
                    <a:pt x="8894" y="8383"/>
                  </a:cubicBezTo>
                  <a:cubicBezTo>
                    <a:pt x="8680" y="8561"/>
                    <a:pt x="8442" y="8692"/>
                    <a:pt x="8192" y="8787"/>
                  </a:cubicBezTo>
                  <a:cubicBezTo>
                    <a:pt x="8132" y="8799"/>
                    <a:pt x="8084" y="8859"/>
                    <a:pt x="8084" y="8930"/>
                  </a:cubicBezTo>
                  <a:lnTo>
                    <a:pt x="8084" y="9514"/>
                  </a:lnTo>
                  <a:lnTo>
                    <a:pt x="6775" y="9514"/>
                  </a:lnTo>
                  <a:lnTo>
                    <a:pt x="6775" y="8930"/>
                  </a:lnTo>
                  <a:cubicBezTo>
                    <a:pt x="6775" y="8871"/>
                    <a:pt x="6739" y="8811"/>
                    <a:pt x="6679" y="8787"/>
                  </a:cubicBezTo>
                  <a:cubicBezTo>
                    <a:pt x="6418" y="8692"/>
                    <a:pt x="6179" y="8561"/>
                    <a:pt x="5977" y="8383"/>
                  </a:cubicBezTo>
                  <a:cubicBezTo>
                    <a:pt x="5951" y="8357"/>
                    <a:pt x="5919" y="8345"/>
                    <a:pt x="5885" y="8345"/>
                  </a:cubicBezTo>
                  <a:cubicBezTo>
                    <a:pt x="5856" y="8345"/>
                    <a:pt x="5826" y="8354"/>
                    <a:pt x="5798" y="8371"/>
                  </a:cubicBezTo>
                  <a:lnTo>
                    <a:pt x="5286" y="8668"/>
                  </a:lnTo>
                  <a:lnTo>
                    <a:pt x="4632" y="7537"/>
                  </a:lnTo>
                  <a:lnTo>
                    <a:pt x="5144" y="7240"/>
                  </a:lnTo>
                  <a:cubicBezTo>
                    <a:pt x="5203" y="7204"/>
                    <a:pt x="5227" y="7132"/>
                    <a:pt x="5215" y="7073"/>
                  </a:cubicBezTo>
                  <a:cubicBezTo>
                    <a:pt x="5191" y="6942"/>
                    <a:pt x="5191" y="6811"/>
                    <a:pt x="5191" y="6668"/>
                  </a:cubicBezTo>
                  <a:cubicBezTo>
                    <a:pt x="5191" y="6537"/>
                    <a:pt x="5203" y="6406"/>
                    <a:pt x="5215" y="6275"/>
                  </a:cubicBezTo>
                  <a:cubicBezTo>
                    <a:pt x="5227" y="6216"/>
                    <a:pt x="5203" y="6132"/>
                    <a:pt x="5144" y="6108"/>
                  </a:cubicBezTo>
                  <a:lnTo>
                    <a:pt x="4632" y="5811"/>
                  </a:lnTo>
                  <a:lnTo>
                    <a:pt x="5286" y="4680"/>
                  </a:lnTo>
                  <a:lnTo>
                    <a:pt x="5798" y="4977"/>
                  </a:lnTo>
                  <a:cubicBezTo>
                    <a:pt x="5825" y="4988"/>
                    <a:pt x="5854" y="4994"/>
                    <a:pt x="5883" y="4994"/>
                  </a:cubicBezTo>
                  <a:cubicBezTo>
                    <a:pt x="5917" y="4994"/>
                    <a:pt x="5951" y="4985"/>
                    <a:pt x="5977" y="4965"/>
                  </a:cubicBezTo>
                  <a:cubicBezTo>
                    <a:pt x="6179" y="4787"/>
                    <a:pt x="6418" y="4644"/>
                    <a:pt x="6679" y="4561"/>
                  </a:cubicBezTo>
                  <a:cubicBezTo>
                    <a:pt x="6739" y="4549"/>
                    <a:pt x="6775" y="4489"/>
                    <a:pt x="6775" y="4406"/>
                  </a:cubicBezTo>
                  <a:lnTo>
                    <a:pt x="6775" y="3834"/>
                  </a:lnTo>
                  <a:lnTo>
                    <a:pt x="8084" y="3834"/>
                  </a:lnTo>
                  <a:lnTo>
                    <a:pt x="8084" y="4406"/>
                  </a:lnTo>
                  <a:cubicBezTo>
                    <a:pt x="8084" y="4465"/>
                    <a:pt x="8132" y="4525"/>
                    <a:pt x="8192" y="4561"/>
                  </a:cubicBezTo>
                  <a:cubicBezTo>
                    <a:pt x="8442" y="4644"/>
                    <a:pt x="8680" y="4787"/>
                    <a:pt x="8894" y="4965"/>
                  </a:cubicBezTo>
                  <a:cubicBezTo>
                    <a:pt x="8920" y="4985"/>
                    <a:pt x="8954" y="4994"/>
                    <a:pt x="8988" y="4994"/>
                  </a:cubicBezTo>
                  <a:cubicBezTo>
                    <a:pt x="9017" y="4994"/>
                    <a:pt x="9046" y="4988"/>
                    <a:pt x="9073" y="4977"/>
                  </a:cubicBezTo>
                  <a:lnTo>
                    <a:pt x="9573" y="4680"/>
                  </a:lnTo>
                  <a:lnTo>
                    <a:pt x="9716" y="4906"/>
                  </a:lnTo>
                  <a:cubicBezTo>
                    <a:pt x="9740" y="4955"/>
                    <a:pt x="9793" y="4982"/>
                    <a:pt x="9847" y="4982"/>
                  </a:cubicBezTo>
                  <a:cubicBezTo>
                    <a:pt x="9871" y="4982"/>
                    <a:pt x="9896" y="4977"/>
                    <a:pt x="9918" y="4965"/>
                  </a:cubicBezTo>
                  <a:cubicBezTo>
                    <a:pt x="9989" y="4918"/>
                    <a:pt x="10025" y="4823"/>
                    <a:pt x="9978" y="4751"/>
                  </a:cubicBezTo>
                  <a:lnTo>
                    <a:pt x="9847" y="4513"/>
                  </a:lnTo>
                  <a:cubicBezTo>
                    <a:pt x="9798" y="4424"/>
                    <a:pt x="9699" y="4367"/>
                    <a:pt x="9592" y="4367"/>
                  </a:cubicBezTo>
                  <a:cubicBezTo>
                    <a:pt x="9542" y="4367"/>
                    <a:pt x="9491" y="4379"/>
                    <a:pt x="9442" y="4406"/>
                  </a:cubicBezTo>
                  <a:lnTo>
                    <a:pt x="9013" y="4668"/>
                  </a:lnTo>
                  <a:cubicBezTo>
                    <a:pt x="8835" y="4513"/>
                    <a:pt x="8620" y="4394"/>
                    <a:pt x="8406" y="4311"/>
                  </a:cubicBezTo>
                  <a:lnTo>
                    <a:pt x="8406" y="3811"/>
                  </a:lnTo>
                  <a:cubicBezTo>
                    <a:pt x="8406" y="3727"/>
                    <a:pt x="8358" y="3632"/>
                    <a:pt x="8299" y="3596"/>
                  </a:cubicBezTo>
                  <a:lnTo>
                    <a:pt x="8299" y="1656"/>
                  </a:lnTo>
                  <a:cubicBezTo>
                    <a:pt x="8299" y="1060"/>
                    <a:pt x="7596" y="536"/>
                    <a:pt x="6394" y="239"/>
                  </a:cubicBezTo>
                  <a:cubicBezTo>
                    <a:pt x="6384" y="237"/>
                    <a:pt x="6375" y="237"/>
                    <a:pt x="6365" y="237"/>
                  </a:cubicBezTo>
                  <a:cubicBezTo>
                    <a:pt x="6284" y="237"/>
                    <a:pt x="6225" y="283"/>
                    <a:pt x="6203" y="358"/>
                  </a:cubicBezTo>
                  <a:cubicBezTo>
                    <a:pt x="6179" y="453"/>
                    <a:pt x="6227" y="524"/>
                    <a:pt x="6322" y="560"/>
                  </a:cubicBezTo>
                  <a:cubicBezTo>
                    <a:pt x="7346" y="810"/>
                    <a:pt x="7989" y="1239"/>
                    <a:pt x="7989" y="1667"/>
                  </a:cubicBezTo>
                  <a:cubicBezTo>
                    <a:pt x="7989" y="2001"/>
                    <a:pt x="7596" y="2346"/>
                    <a:pt x="6918" y="2596"/>
                  </a:cubicBezTo>
                  <a:cubicBezTo>
                    <a:pt x="6179" y="2882"/>
                    <a:pt x="5203" y="3025"/>
                    <a:pt x="4143" y="3025"/>
                  </a:cubicBezTo>
                  <a:cubicBezTo>
                    <a:pt x="3703" y="3025"/>
                    <a:pt x="3262" y="3001"/>
                    <a:pt x="2846" y="2941"/>
                  </a:cubicBezTo>
                  <a:cubicBezTo>
                    <a:pt x="2833" y="2938"/>
                    <a:pt x="2821" y="2936"/>
                    <a:pt x="2809" y="2936"/>
                  </a:cubicBezTo>
                  <a:cubicBezTo>
                    <a:pt x="2742" y="2936"/>
                    <a:pt x="2687" y="2991"/>
                    <a:pt x="2667" y="3072"/>
                  </a:cubicBezTo>
                  <a:cubicBezTo>
                    <a:pt x="2655" y="3156"/>
                    <a:pt x="2715" y="3239"/>
                    <a:pt x="2810" y="3251"/>
                  </a:cubicBezTo>
                  <a:cubicBezTo>
                    <a:pt x="3239" y="3311"/>
                    <a:pt x="3679" y="3334"/>
                    <a:pt x="4143" y="3334"/>
                  </a:cubicBezTo>
                  <a:cubicBezTo>
                    <a:pt x="5227" y="3334"/>
                    <a:pt x="6239" y="3168"/>
                    <a:pt x="7013" y="2870"/>
                  </a:cubicBezTo>
                  <a:cubicBezTo>
                    <a:pt x="7430" y="2715"/>
                    <a:pt x="7763" y="2525"/>
                    <a:pt x="7965" y="2310"/>
                  </a:cubicBezTo>
                  <a:lnTo>
                    <a:pt x="7965" y="3525"/>
                  </a:lnTo>
                  <a:lnTo>
                    <a:pt x="6751" y="3525"/>
                  </a:lnTo>
                  <a:cubicBezTo>
                    <a:pt x="6584" y="3525"/>
                    <a:pt x="6453" y="3668"/>
                    <a:pt x="6453" y="3822"/>
                  </a:cubicBezTo>
                  <a:lnTo>
                    <a:pt x="6453" y="4323"/>
                  </a:lnTo>
                  <a:cubicBezTo>
                    <a:pt x="6227" y="4406"/>
                    <a:pt x="6037" y="4525"/>
                    <a:pt x="5846" y="4680"/>
                  </a:cubicBezTo>
                  <a:lnTo>
                    <a:pt x="5406" y="4418"/>
                  </a:lnTo>
                  <a:cubicBezTo>
                    <a:pt x="5360" y="4395"/>
                    <a:pt x="5315" y="4387"/>
                    <a:pt x="5270" y="4387"/>
                  </a:cubicBezTo>
                  <a:cubicBezTo>
                    <a:pt x="5243" y="4387"/>
                    <a:pt x="5217" y="4390"/>
                    <a:pt x="5191" y="4394"/>
                  </a:cubicBezTo>
                  <a:cubicBezTo>
                    <a:pt x="5108" y="4406"/>
                    <a:pt x="5048" y="4465"/>
                    <a:pt x="5013" y="4525"/>
                  </a:cubicBezTo>
                  <a:lnTo>
                    <a:pt x="4334" y="5692"/>
                  </a:lnTo>
                  <a:cubicBezTo>
                    <a:pt x="4322" y="5704"/>
                    <a:pt x="4322" y="5716"/>
                    <a:pt x="4322" y="5727"/>
                  </a:cubicBezTo>
                  <a:lnTo>
                    <a:pt x="4132" y="5727"/>
                  </a:lnTo>
                  <a:cubicBezTo>
                    <a:pt x="3084" y="5727"/>
                    <a:pt x="2107" y="5585"/>
                    <a:pt x="1357" y="5299"/>
                  </a:cubicBezTo>
                  <a:cubicBezTo>
                    <a:pt x="679" y="5049"/>
                    <a:pt x="286" y="4704"/>
                    <a:pt x="286" y="4382"/>
                  </a:cubicBezTo>
                  <a:lnTo>
                    <a:pt x="286" y="2322"/>
                  </a:lnTo>
                  <a:cubicBezTo>
                    <a:pt x="643" y="2668"/>
                    <a:pt x="1274" y="2965"/>
                    <a:pt x="2131" y="3144"/>
                  </a:cubicBezTo>
                  <a:lnTo>
                    <a:pt x="2167" y="3144"/>
                  </a:lnTo>
                  <a:cubicBezTo>
                    <a:pt x="2238" y="3144"/>
                    <a:pt x="2298" y="3096"/>
                    <a:pt x="2322" y="3025"/>
                  </a:cubicBezTo>
                  <a:cubicBezTo>
                    <a:pt x="2334" y="2930"/>
                    <a:pt x="2286" y="2858"/>
                    <a:pt x="2203" y="2846"/>
                  </a:cubicBezTo>
                  <a:cubicBezTo>
                    <a:pt x="1036" y="2596"/>
                    <a:pt x="298" y="2132"/>
                    <a:pt x="298" y="1667"/>
                  </a:cubicBezTo>
                  <a:cubicBezTo>
                    <a:pt x="298" y="1346"/>
                    <a:pt x="679" y="1001"/>
                    <a:pt x="1369" y="751"/>
                  </a:cubicBezTo>
                  <a:cubicBezTo>
                    <a:pt x="2096" y="465"/>
                    <a:pt x="3072" y="322"/>
                    <a:pt x="4132" y="322"/>
                  </a:cubicBezTo>
                  <a:cubicBezTo>
                    <a:pt x="4667" y="322"/>
                    <a:pt x="5191" y="358"/>
                    <a:pt x="5679" y="441"/>
                  </a:cubicBezTo>
                  <a:cubicBezTo>
                    <a:pt x="5687" y="442"/>
                    <a:pt x="5695" y="443"/>
                    <a:pt x="5703" y="443"/>
                  </a:cubicBezTo>
                  <a:cubicBezTo>
                    <a:pt x="5786" y="443"/>
                    <a:pt x="5847" y="385"/>
                    <a:pt x="5858" y="298"/>
                  </a:cubicBezTo>
                  <a:cubicBezTo>
                    <a:pt x="5870" y="215"/>
                    <a:pt x="5810" y="143"/>
                    <a:pt x="5727" y="120"/>
                  </a:cubicBezTo>
                  <a:cubicBezTo>
                    <a:pt x="5215" y="36"/>
                    <a:pt x="4679" y="1"/>
                    <a:pt x="413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44"/>
            <p:cNvSpPr/>
            <p:nvPr/>
          </p:nvSpPr>
          <p:spPr>
            <a:xfrm>
              <a:off x="6306652" y="2638748"/>
              <a:ext cx="59904" cy="59522"/>
            </a:xfrm>
            <a:custGeom>
              <a:rect b="b" l="l" r="r" t="t"/>
              <a:pathLst>
                <a:path extrusionOk="0" h="1870" w="1882">
                  <a:moveTo>
                    <a:pt x="941" y="310"/>
                  </a:moveTo>
                  <a:cubicBezTo>
                    <a:pt x="1287" y="310"/>
                    <a:pt x="1561" y="596"/>
                    <a:pt x="1561" y="929"/>
                  </a:cubicBezTo>
                  <a:cubicBezTo>
                    <a:pt x="1561" y="1274"/>
                    <a:pt x="1287" y="1560"/>
                    <a:pt x="941" y="1560"/>
                  </a:cubicBezTo>
                  <a:cubicBezTo>
                    <a:pt x="596" y="1560"/>
                    <a:pt x="310" y="1274"/>
                    <a:pt x="310" y="929"/>
                  </a:cubicBezTo>
                  <a:cubicBezTo>
                    <a:pt x="310" y="596"/>
                    <a:pt x="596" y="310"/>
                    <a:pt x="941" y="310"/>
                  </a:cubicBezTo>
                  <a:close/>
                  <a:moveTo>
                    <a:pt x="941" y="0"/>
                  </a:moveTo>
                  <a:cubicBezTo>
                    <a:pt x="418" y="0"/>
                    <a:pt x="1" y="417"/>
                    <a:pt x="1" y="929"/>
                  </a:cubicBezTo>
                  <a:cubicBezTo>
                    <a:pt x="1" y="1453"/>
                    <a:pt x="418" y="1870"/>
                    <a:pt x="941" y="1870"/>
                  </a:cubicBezTo>
                  <a:cubicBezTo>
                    <a:pt x="1465" y="1870"/>
                    <a:pt x="1882" y="1453"/>
                    <a:pt x="1882" y="929"/>
                  </a:cubicBezTo>
                  <a:cubicBezTo>
                    <a:pt x="1882" y="417"/>
                    <a:pt x="1465" y="0"/>
                    <a:pt x="94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84" name="Google Shape;784;p44"/>
          <p:cNvGrpSpPr/>
          <p:nvPr/>
        </p:nvGrpSpPr>
        <p:grpSpPr>
          <a:xfrm>
            <a:off x="3362379" y="2206143"/>
            <a:ext cx="324614" cy="219547"/>
            <a:chOff x="3362379" y="2206143"/>
            <a:chExt cx="324614" cy="219547"/>
          </a:xfrm>
        </p:grpSpPr>
        <p:sp>
          <p:nvSpPr>
            <p:cNvPr id="785" name="Google Shape;785;p44"/>
            <p:cNvSpPr/>
            <p:nvPr/>
          </p:nvSpPr>
          <p:spPr>
            <a:xfrm>
              <a:off x="3362379" y="2208053"/>
              <a:ext cx="324614" cy="217637"/>
            </a:xfrm>
            <a:custGeom>
              <a:rect b="b" l="l" r="r" t="t"/>
              <a:pathLst>
                <a:path extrusionOk="0" h="8204" w="12526">
                  <a:moveTo>
                    <a:pt x="3655" y="381"/>
                  </a:moveTo>
                  <a:cubicBezTo>
                    <a:pt x="3989" y="381"/>
                    <a:pt x="4298" y="500"/>
                    <a:pt x="4536" y="738"/>
                  </a:cubicBezTo>
                  <a:lnTo>
                    <a:pt x="7049" y="3120"/>
                  </a:lnTo>
                  <a:lnTo>
                    <a:pt x="5644" y="3120"/>
                  </a:lnTo>
                  <a:lnTo>
                    <a:pt x="3512" y="381"/>
                  </a:lnTo>
                  <a:close/>
                  <a:moveTo>
                    <a:pt x="10585" y="3477"/>
                  </a:moveTo>
                  <a:cubicBezTo>
                    <a:pt x="10882" y="3501"/>
                    <a:pt x="11156" y="3620"/>
                    <a:pt x="11382" y="3846"/>
                  </a:cubicBezTo>
                  <a:lnTo>
                    <a:pt x="11502" y="3965"/>
                  </a:lnTo>
                  <a:lnTo>
                    <a:pt x="10763" y="3965"/>
                  </a:lnTo>
                  <a:lnTo>
                    <a:pt x="10763" y="3953"/>
                  </a:lnTo>
                  <a:cubicBezTo>
                    <a:pt x="10656" y="3953"/>
                    <a:pt x="10585" y="3858"/>
                    <a:pt x="10585" y="3775"/>
                  </a:cubicBezTo>
                  <a:lnTo>
                    <a:pt x="10585" y="3477"/>
                  </a:lnTo>
                  <a:close/>
                  <a:moveTo>
                    <a:pt x="7906" y="4263"/>
                  </a:moveTo>
                  <a:lnTo>
                    <a:pt x="4536" y="7430"/>
                  </a:lnTo>
                  <a:cubicBezTo>
                    <a:pt x="4298" y="7656"/>
                    <a:pt x="3989" y="7787"/>
                    <a:pt x="3655" y="7787"/>
                  </a:cubicBezTo>
                  <a:lnTo>
                    <a:pt x="3512" y="7787"/>
                  </a:lnTo>
                  <a:lnTo>
                    <a:pt x="6263" y="4263"/>
                  </a:lnTo>
                  <a:close/>
                  <a:moveTo>
                    <a:pt x="3381" y="0"/>
                  </a:moveTo>
                  <a:cubicBezTo>
                    <a:pt x="3262" y="0"/>
                    <a:pt x="3155" y="60"/>
                    <a:pt x="3108" y="179"/>
                  </a:cubicBezTo>
                  <a:cubicBezTo>
                    <a:pt x="3060" y="286"/>
                    <a:pt x="3060" y="405"/>
                    <a:pt x="3143" y="512"/>
                  </a:cubicBezTo>
                  <a:lnTo>
                    <a:pt x="5167" y="3120"/>
                  </a:lnTo>
                  <a:lnTo>
                    <a:pt x="2512" y="3120"/>
                  </a:lnTo>
                  <a:cubicBezTo>
                    <a:pt x="2405" y="3120"/>
                    <a:pt x="2310" y="3060"/>
                    <a:pt x="2250" y="2965"/>
                  </a:cubicBezTo>
                  <a:lnTo>
                    <a:pt x="1429" y="1536"/>
                  </a:lnTo>
                  <a:cubicBezTo>
                    <a:pt x="1310" y="1334"/>
                    <a:pt x="1084" y="1215"/>
                    <a:pt x="845" y="1215"/>
                  </a:cubicBezTo>
                  <a:lnTo>
                    <a:pt x="310" y="1215"/>
                  </a:lnTo>
                  <a:cubicBezTo>
                    <a:pt x="143" y="1215"/>
                    <a:pt x="0" y="1346"/>
                    <a:pt x="0" y="1524"/>
                  </a:cubicBezTo>
                  <a:lnTo>
                    <a:pt x="0" y="4394"/>
                  </a:lnTo>
                  <a:cubicBezTo>
                    <a:pt x="0" y="4763"/>
                    <a:pt x="310" y="5084"/>
                    <a:pt x="679" y="5084"/>
                  </a:cubicBezTo>
                  <a:lnTo>
                    <a:pt x="2262" y="5084"/>
                  </a:lnTo>
                  <a:cubicBezTo>
                    <a:pt x="2369" y="5084"/>
                    <a:pt x="2441" y="4989"/>
                    <a:pt x="2441" y="4906"/>
                  </a:cubicBezTo>
                  <a:cubicBezTo>
                    <a:pt x="2441" y="4810"/>
                    <a:pt x="2346" y="4727"/>
                    <a:pt x="2262" y="4727"/>
                  </a:cubicBezTo>
                  <a:lnTo>
                    <a:pt x="679" y="4727"/>
                  </a:lnTo>
                  <a:cubicBezTo>
                    <a:pt x="500" y="4727"/>
                    <a:pt x="369" y="4572"/>
                    <a:pt x="369" y="4406"/>
                  </a:cubicBezTo>
                  <a:lnTo>
                    <a:pt x="369" y="1596"/>
                  </a:lnTo>
                  <a:lnTo>
                    <a:pt x="845" y="1596"/>
                  </a:lnTo>
                  <a:cubicBezTo>
                    <a:pt x="965" y="1596"/>
                    <a:pt x="1060" y="1655"/>
                    <a:pt x="1119" y="1750"/>
                  </a:cubicBezTo>
                  <a:lnTo>
                    <a:pt x="1929" y="3179"/>
                  </a:lnTo>
                  <a:cubicBezTo>
                    <a:pt x="2048" y="3382"/>
                    <a:pt x="2274" y="3513"/>
                    <a:pt x="2512" y="3513"/>
                  </a:cubicBezTo>
                  <a:lnTo>
                    <a:pt x="10192" y="3513"/>
                  </a:lnTo>
                  <a:lnTo>
                    <a:pt x="10192" y="3834"/>
                  </a:lnTo>
                  <a:cubicBezTo>
                    <a:pt x="10192" y="4132"/>
                    <a:pt x="10442" y="4382"/>
                    <a:pt x="10740" y="4382"/>
                  </a:cubicBezTo>
                  <a:lnTo>
                    <a:pt x="11835" y="4382"/>
                  </a:lnTo>
                  <a:lnTo>
                    <a:pt x="12049" y="4620"/>
                  </a:lnTo>
                  <a:cubicBezTo>
                    <a:pt x="12085" y="4644"/>
                    <a:pt x="12109" y="4703"/>
                    <a:pt x="12133" y="4751"/>
                  </a:cubicBezTo>
                  <a:lnTo>
                    <a:pt x="7942" y="4751"/>
                  </a:lnTo>
                  <a:lnTo>
                    <a:pt x="8454" y="4275"/>
                  </a:lnTo>
                  <a:cubicBezTo>
                    <a:pt x="8513" y="4227"/>
                    <a:pt x="8525" y="4144"/>
                    <a:pt x="8501" y="4072"/>
                  </a:cubicBezTo>
                  <a:cubicBezTo>
                    <a:pt x="8465" y="3989"/>
                    <a:pt x="8406" y="3953"/>
                    <a:pt x="8334" y="3953"/>
                  </a:cubicBezTo>
                  <a:lnTo>
                    <a:pt x="6203" y="3953"/>
                  </a:lnTo>
                  <a:cubicBezTo>
                    <a:pt x="6120" y="3953"/>
                    <a:pt x="6025" y="3989"/>
                    <a:pt x="5965" y="4072"/>
                  </a:cubicBezTo>
                  <a:lnTo>
                    <a:pt x="5441" y="4739"/>
                  </a:lnTo>
                  <a:lnTo>
                    <a:pt x="3120" y="4739"/>
                  </a:lnTo>
                  <a:cubicBezTo>
                    <a:pt x="3024" y="4739"/>
                    <a:pt x="2941" y="4822"/>
                    <a:pt x="2941" y="4918"/>
                  </a:cubicBezTo>
                  <a:cubicBezTo>
                    <a:pt x="2941" y="5001"/>
                    <a:pt x="3036" y="5096"/>
                    <a:pt x="3120" y="5096"/>
                  </a:cubicBezTo>
                  <a:lnTo>
                    <a:pt x="5167" y="5096"/>
                  </a:lnTo>
                  <a:lnTo>
                    <a:pt x="3143" y="7704"/>
                  </a:lnTo>
                  <a:cubicBezTo>
                    <a:pt x="3060" y="7787"/>
                    <a:pt x="3048" y="7918"/>
                    <a:pt x="3108" y="8025"/>
                  </a:cubicBezTo>
                  <a:cubicBezTo>
                    <a:pt x="3155" y="8132"/>
                    <a:pt x="3274" y="8204"/>
                    <a:pt x="3381" y="8204"/>
                  </a:cubicBezTo>
                  <a:lnTo>
                    <a:pt x="3643" y="8204"/>
                  </a:lnTo>
                  <a:cubicBezTo>
                    <a:pt x="4060" y="8204"/>
                    <a:pt x="4477" y="8037"/>
                    <a:pt x="4775" y="7763"/>
                  </a:cubicBezTo>
                  <a:lnTo>
                    <a:pt x="7572" y="5108"/>
                  </a:lnTo>
                  <a:lnTo>
                    <a:pt x="12252" y="5108"/>
                  </a:lnTo>
                  <a:cubicBezTo>
                    <a:pt x="12395" y="5108"/>
                    <a:pt x="12525" y="4989"/>
                    <a:pt x="12525" y="4822"/>
                  </a:cubicBezTo>
                  <a:cubicBezTo>
                    <a:pt x="12525" y="4584"/>
                    <a:pt x="12466" y="4406"/>
                    <a:pt x="12335" y="4286"/>
                  </a:cubicBezTo>
                  <a:lnTo>
                    <a:pt x="11621" y="3572"/>
                  </a:lnTo>
                  <a:cubicBezTo>
                    <a:pt x="11311" y="3263"/>
                    <a:pt x="10894" y="3096"/>
                    <a:pt x="10466" y="3096"/>
                  </a:cubicBezTo>
                  <a:lnTo>
                    <a:pt x="7572" y="3096"/>
                  </a:lnTo>
                  <a:lnTo>
                    <a:pt x="4775" y="453"/>
                  </a:lnTo>
                  <a:cubicBezTo>
                    <a:pt x="4465" y="155"/>
                    <a:pt x="4060" y="0"/>
                    <a:pt x="364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44"/>
            <p:cNvSpPr/>
            <p:nvPr/>
          </p:nvSpPr>
          <p:spPr>
            <a:xfrm>
              <a:off x="3548425" y="2206143"/>
              <a:ext cx="136729" cy="58786"/>
            </a:xfrm>
            <a:custGeom>
              <a:rect b="b" l="l" r="r" t="t"/>
              <a:pathLst>
                <a:path extrusionOk="0" h="2216" w="5276">
                  <a:moveTo>
                    <a:pt x="2596" y="1"/>
                  </a:moveTo>
                  <a:cubicBezTo>
                    <a:pt x="1965" y="1"/>
                    <a:pt x="1417" y="418"/>
                    <a:pt x="1251" y="1013"/>
                  </a:cubicBezTo>
                  <a:cubicBezTo>
                    <a:pt x="1179" y="1001"/>
                    <a:pt x="1108" y="1001"/>
                    <a:pt x="1048" y="1001"/>
                  </a:cubicBezTo>
                  <a:cubicBezTo>
                    <a:pt x="465" y="1001"/>
                    <a:pt x="1" y="1465"/>
                    <a:pt x="1" y="2037"/>
                  </a:cubicBezTo>
                  <a:cubicBezTo>
                    <a:pt x="24" y="2132"/>
                    <a:pt x="96" y="2203"/>
                    <a:pt x="203" y="2203"/>
                  </a:cubicBezTo>
                  <a:lnTo>
                    <a:pt x="3358" y="2203"/>
                  </a:lnTo>
                  <a:cubicBezTo>
                    <a:pt x="3465" y="2203"/>
                    <a:pt x="3537" y="2120"/>
                    <a:pt x="3537" y="2025"/>
                  </a:cubicBezTo>
                  <a:cubicBezTo>
                    <a:pt x="3537" y="1918"/>
                    <a:pt x="3441" y="1846"/>
                    <a:pt x="3358" y="1846"/>
                  </a:cubicBezTo>
                  <a:lnTo>
                    <a:pt x="405" y="1846"/>
                  </a:lnTo>
                  <a:cubicBezTo>
                    <a:pt x="489" y="1561"/>
                    <a:pt x="751" y="1358"/>
                    <a:pt x="1048" y="1358"/>
                  </a:cubicBezTo>
                  <a:cubicBezTo>
                    <a:pt x="1144" y="1358"/>
                    <a:pt x="1239" y="1370"/>
                    <a:pt x="1334" y="1418"/>
                  </a:cubicBezTo>
                  <a:cubicBezTo>
                    <a:pt x="1359" y="1428"/>
                    <a:pt x="1384" y="1431"/>
                    <a:pt x="1409" y="1431"/>
                  </a:cubicBezTo>
                  <a:cubicBezTo>
                    <a:pt x="1442" y="1431"/>
                    <a:pt x="1473" y="1425"/>
                    <a:pt x="1501" y="1418"/>
                  </a:cubicBezTo>
                  <a:cubicBezTo>
                    <a:pt x="1536" y="1382"/>
                    <a:pt x="1584" y="1346"/>
                    <a:pt x="1584" y="1287"/>
                  </a:cubicBezTo>
                  <a:cubicBezTo>
                    <a:pt x="1644" y="763"/>
                    <a:pt x="2096" y="370"/>
                    <a:pt x="2608" y="370"/>
                  </a:cubicBezTo>
                  <a:cubicBezTo>
                    <a:pt x="3084" y="370"/>
                    <a:pt x="3489" y="691"/>
                    <a:pt x="3608" y="1144"/>
                  </a:cubicBezTo>
                  <a:cubicBezTo>
                    <a:pt x="3620" y="1191"/>
                    <a:pt x="3656" y="1239"/>
                    <a:pt x="3703" y="1263"/>
                  </a:cubicBezTo>
                  <a:cubicBezTo>
                    <a:pt x="3726" y="1286"/>
                    <a:pt x="3758" y="1294"/>
                    <a:pt x="3791" y="1294"/>
                  </a:cubicBezTo>
                  <a:cubicBezTo>
                    <a:pt x="3810" y="1294"/>
                    <a:pt x="3829" y="1291"/>
                    <a:pt x="3846" y="1287"/>
                  </a:cubicBezTo>
                  <a:cubicBezTo>
                    <a:pt x="3930" y="1251"/>
                    <a:pt x="4025" y="1239"/>
                    <a:pt x="4120" y="1239"/>
                  </a:cubicBezTo>
                  <a:cubicBezTo>
                    <a:pt x="4501" y="1239"/>
                    <a:pt x="4811" y="1501"/>
                    <a:pt x="4906" y="1858"/>
                  </a:cubicBezTo>
                  <a:lnTo>
                    <a:pt x="4215" y="1858"/>
                  </a:lnTo>
                  <a:cubicBezTo>
                    <a:pt x="4120" y="1858"/>
                    <a:pt x="4037" y="1953"/>
                    <a:pt x="4037" y="2037"/>
                  </a:cubicBezTo>
                  <a:cubicBezTo>
                    <a:pt x="4037" y="2132"/>
                    <a:pt x="4132" y="2215"/>
                    <a:pt x="4215" y="2215"/>
                  </a:cubicBezTo>
                  <a:lnTo>
                    <a:pt x="5096" y="2215"/>
                  </a:lnTo>
                  <a:cubicBezTo>
                    <a:pt x="5204" y="2215"/>
                    <a:pt x="5275" y="2132"/>
                    <a:pt x="5275" y="2037"/>
                  </a:cubicBezTo>
                  <a:cubicBezTo>
                    <a:pt x="5275" y="1406"/>
                    <a:pt x="4751" y="870"/>
                    <a:pt x="4096" y="870"/>
                  </a:cubicBezTo>
                  <a:cubicBezTo>
                    <a:pt x="4025" y="870"/>
                    <a:pt x="3965" y="870"/>
                    <a:pt x="3894" y="882"/>
                  </a:cubicBezTo>
                  <a:cubicBezTo>
                    <a:pt x="3680" y="358"/>
                    <a:pt x="3180" y="1"/>
                    <a:pt x="259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44"/>
            <p:cNvSpPr/>
            <p:nvPr/>
          </p:nvSpPr>
          <p:spPr>
            <a:xfrm>
              <a:off x="3488561" y="2309762"/>
              <a:ext cx="12362" cy="12654"/>
            </a:xfrm>
            <a:custGeom>
              <a:rect b="b" l="l" r="r" t="t"/>
              <a:pathLst>
                <a:path extrusionOk="0" h="477" w="477">
                  <a:moveTo>
                    <a:pt x="239" y="0"/>
                  </a:moveTo>
                  <a:cubicBezTo>
                    <a:pt x="96" y="0"/>
                    <a:pt x="1" y="95"/>
                    <a:pt x="1" y="238"/>
                  </a:cubicBezTo>
                  <a:cubicBezTo>
                    <a:pt x="1" y="369"/>
                    <a:pt x="96" y="476"/>
                    <a:pt x="239" y="476"/>
                  </a:cubicBezTo>
                  <a:cubicBezTo>
                    <a:pt x="370" y="476"/>
                    <a:pt x="477" y="381"/>
                    <a:pt x="477" y="238"/>
                  </a:cubicBezTo>
                  <a:cubicBezTo>
                    <a:pt x="477" y="95"/>
                    <a:pt x="370" y="0"/>
                    <a:pt x="23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44"/>
            <p:cNvSpPr/>
            <p:nvPr/>
          </p:nvSpPr>
          <p:spPr>
            <a:xfrm>
              <a:off x="3462956" y="2309762"/>
              <a:ext cx="12362" cy="12654"/>
            </a:xfrm>
            <a:custGeom>
              <a:rect b="b" l="l" r="r" t="t"/>
              <a:pathLst>
                <a:path extrusionOk="0" h="477" w="477">
                  <a:moveTo>
                    <a:pt x="239" y="0"/>
                  </a:moveTo>
                  <a:cubicBezTo>
                    <a:pt x="108" y="0"/>
                    <a:pt x="1" y="95"/>
                    <a:pt x="1" y="238"/>
                  </a:cubicBezTo>
                  <a:cubicBezTo>
                    <a:pt x="1" y="369"/>
                    <a:pt x="108" y="476"/>
                    <a:pt x="239" y="476"/>
                  </a:cubicBezTo>
                  <a:cubicBezTo>
                    <a:pt x="370" y="476"/>
                    <a:pt x="477" y="381"/>
                    <a:pt x="477" y="238"/>
                  </a:cubicBezTo>
                  <a:cubicBezTo>
                    <a:pt x="477" y="95"/>
                    <a:pt x="370" y="0"/>
                    <a:pt x="23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44"/>
            <p:cNvSpPr/>
            <p:nvPr/>
          </p:nvSpPr>
          <p:spPr>
            <a:xfrm>
              <a:off x="3437663" y="2310054"/>
              <a:ext cx="12051" cy="12680"/>
            </a:xfrm>
            <a:custGeom>
              <a:rect b="b" l="l" r="r" t="t"/>
              <a:pathLst>
                <a:path extrusionOk="0" h="478" w="465">
                  <a:moveTo>
                    <a:pt x="238" y="1"/>
                  </a:moveTo>
                  <a:cubicBezTo>
                    <a:pt x="95" y="1"/>
                    <a:pt x="0" y="108"/>
                    <a:pt x="0" y="239"/>
                  </a:cubicBezTo>
                  <a:cubicBezTo>
                    <a:pt x="0" y="370"/>
                    <a:pt x="95" y="477"/>
                    <a:pt x="238" y="477"/>
                  </a:cubicBezTo>
                  <a:cubicBezTo>
                    <a:pt x="369" y="477"/>
                    <a:pt x="465" y="370"/>
                    <a:pt x="465" y="239"/>
                  </a:cubicBezTo>
                  <a:cubicBezTo>
                    <a:pt x="465" y="108"/>
                    <a:pt x="369" y="1"/>
                    <a:pt x="23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44"/>
            <p:cNvSpPr/>
            <p:nvPr/>
          </p:nvSpPr>
          <p:spPr>
            <a:xfrm>
              <a:off x="3412059" y="2309762"/>
              <a:ext cx="12362" cy="12654"/>
            </a:xfrm>
            <a:custGeom>
              <a:rect b="b" l="l" r="r" t="t"/>
              <a:pathLst>
                <a:path extrusionOk="0" h="477" w="477">
                  <a:moveTo>
                    <a:pt x="238" y="0"/>
                  </a:moveTo>
                  <a:cubicBezTo>
                    <a:pt x="107" y="0"/>
                    <a:pt x="0" y="95"/>
                    <a:pt x="0" y="238"/>
                  </a:cubicBezTo>
                  <a:cubicBezTo>
                    <a:pt x="0" y="369"/>
                    <a:pt x="107" y="476"/>
                    <a:pt x="238" y="476"/>
                  </a:cubicBezTo>
                  <a:cubicBezTo>
                    <a:pt x="369" y="476"/>
                    <a:pt x="476" y="369"/>
                    <a:pt x="476" y="238"/>
                  </a:cubicBezTo>
                  <a:cubicBezTo>
                    <a:pt x="476" y="95"/>
                    <a:pt x="369" y="0"/>
                    <a:pt x="23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44"/>
            <p:cNvSpPr/>
            <p:nvPr/>
          </p:nvSpPr>
          <p:spPr>
            <a:xfrm>
              <a:off x="3595954" y="2309762"/>
              <a:ext cx="12362" cy="12654"/>
            </a:xfrm>
            <a:custGeom>
              <a:rect b="b" l="l" r="r" t="t"/>
              <a:pathLst>
                <a:path extrusionOk="0" h="477" w="477">
                  <a:moveTo>
                    <a:pt x="238" y="0"/>
                  </a:moveTo>
                  <a:cubicBezTo>
                    <a:pt x="107" y="0"/>
                    <a:pt x="0" y="95"/>
                    <a:pt x="0" y="238"/>
                  </a:cubicBezTo>
                  <a:cubicBezTo>
                    <a:pt x="0" y="369"/>
                    <a:pt x="107" y="476"/>
                    <a:pt x="238" y="476"/>
                  </a:cubicBezTo>
                  <a:cubicBezTo>
                    <a:pt x="381" y="476"/>
                    <a:pt x="476" y="381"/>
                    <a:pt x="476" y="238"/>
                  </a:cubicBezTo>
                  <a:cubicBezTo>
                    <a:pt x="476" y="95"/>
                    <a:pt x="381" y="0"/>
                    <a:pt x="23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92" name="Google Shape;792;p44"/>
          <p:cNvGrpSpPr/>
          <p:nvPr/>
        </p:nvGrpSpPr>
        <p:grpSpPr>
          <a:xfrm>
            <a:off x="5492341" y="3572234"/>
            <a:ext cx="259316" cy="284543"/>
            <a:chOff x="3086313" y="2877049"/>
            <a:chExt cx="320143" cy="392581"/>
          </a:xfrm>
        </p:grpSpPr>
        <p:sp>
          <p:nvSpPr>
            <p:cNvPr id="793" name="Google Shape;793;p44"/>
            <p:cNvSpPr/>
            <p:nvPr/>
          </p:nvSpPr>
          <p:spPr>
            <a:xfrm>
              <a:off x="3125749" y="2915371"/>
              <a:ext cx="240505" cy="354259"/>
            </a:xfrm>
            <a:custGeom>
              <a:rect b="b" l="l" r="r" t="t"/>
              <a:pathLst>
                <a:path extrusionOk="0" h="11121" w="7550">
                  <a:moveTo>
                    <a:pt x="3775" y="2929"/>
                  </a:moveTo>
                  <a:lnTo>
                    <a:pt x="3918" y="3120"/>
                  </a:lnTo>
                  <a:cubicBezTo>
                    <a:pt x="3871" y="3144"/>
                    <a:pt x="3823" y="3144"/>
                    <a:pt x="3775" y="3144"/>
                  </a:cubicBezTo>
                  <a:cubicBezTo>
                    <a:pt x="3740" y="3132"/>
                    <a:pt x="3692" y="3120"/>
                    <a:pt x="3644" y="3120"/>
                  </a:cubicBezTo>
                  <a:lnTo>
                    <a:pt x="3775" y="2929"/>
                  </a:lnTo>
                  <a:close/>
                  <a:moveTo>
                    <a:pt x="4168" y="3501"/>
                  </a:moveTo>
                  <a:lnTo>
                    <a:pt x="4299" y="3703"/>
                  </a:lnTo>
                  <a:cubicBezTo>
                    <a:pt x="4126" y="3751"/>
                    <a:pt x="3948" y="3775"/>
                    <a:pt x="3769" y="3775"/>
                  </a:cubicBezTo>
                  <a:cubicBezTo>
                    <a:pt x="3591" y="3775"/>
                    <a:pt x="3412" y="3751"/>
                    <a:pt x="3239" y="3703"/>
                  </a:cubicBezTo>
                  <a:lnTo>
                    <a:pt x="3382" y="3501"/>
                  </a:lnTo>
                  <a:cubicBezTo>
                    <a:pt x="3513" y="3560"/>
                    <a:pt x="3644" y="3572"/>
                    <a:pt x="3775" y="3572"/>
                  </a:cubicBezTo>
                  <a:cubicBezTo>
                    <a:pt x="3918" y="3572"/>
                    <a:pt x="4049" y="3537"/>
                    <a:pt x="4168" y="3501"/>
                  </a:cubicBezTo>
                  <a:close/>
                  <a:moveTo>
                    <a:pt x="3120" y="4132"/>
                  </a:moveTo>
                  <a:cubicBezTo>
                    <a:pt x="3275" y="4180"/>
                    <a:pt x="3418" y="4191"/>
                    <a:pt x="3561" y="4215"/>
                  </a:cubicBezTo>
                  <a:lnTo>
                    <a:pt x="3561" y="8109"/>
                  </a:lnTo>
                  <a:lnTo>
                    <a:pt x="3120" y="8109"/>
                  </a:lnTo>
                  <a:lnTo>
                    <a:pt x="3120" y="4132"/>
                  </a:lnTo>
                  <a:close/>
                  <a:moveTo>
                    <a:pt x="4430" y="4132"/>
                  </a:moveTo>
                  <a:lnTo>
                    <a:pt x="4430" y="8109"/>
                  </a:lnTo>
                  <a:lnTo>
                    <a:pt x="4001" y="8109"/>
                  </a:lnTo>
                  <a:lnTo>
                    <a:pt x="4001" y="4215"/>
                  </a:lnTo>
                  <a:cubicBezTo>
                    <a:pt x="4156" y="4191"/>
                    <a:pt x="4287" y="4180"/>
                    <a:pt x="4430" y="4132"/>
                  </a:cubicBezTo>
                  <a:close/>
                  <a:moveTo>
                    <a:pt x="3799" y="441"/>
                  </a:moveTo>
                  <a:cubicBezTo>
                    <a:pt x="4668" y="441"/>
                    <a:pt x="5490" y="786"/>
                    <a:pt x="6121" y="1394"/>
                  </a:cubicBezTo>
                  <a:cubicBezTo>
                    <a:pt x="6752" y="2025"/>
                    <a:pt x="7097" y="2858"/>
                    <a:pt x="7097" y="3751"/>
                  </a:cubicBezTo>
                  <a:cubicBezTo>
                    <a:pt x="7097" y="4620"/>
                    <a:pt x="6752" y="5442"/>
                    <a:pt x="6157" y="6073"/>
                  </a:cubicBezTo>
                  <a:cubicBezTo>
                    <a:pt x="5609" y="6632"/>
                    <a:pt x="5299" y="7347"/>
                    <a:pt x="5240" y="8109"/>
                  </a:cubicBezTo>
                  <a:lnTo>
                    <a:pt x="4883" y="8109"/>
                  </a:lnTo>
                  <a:lnTo>
                    <a:pt x="4883" y="3822"/>
                  </a:lnTo>
                  <a:cubicBezTo>
                    <a:pt x="4883" y="3775"/>
                    <a:pt x="4871" y="3739"/>
                    <a:pt x="4835" y="3703"/>
                  </a:cubicBezTo>
                  <a:lnTo>
                    <a:pt x="3978" y="2406"/>
                  </a:lnTo>
                  <a:cubicBezTo>
                    <a:pt x="3930" y="2346"/>
                    <a:pt x="3871" y="2310"/>
                    <a:pt x="3799" y="2310"/>
                  </a:cubicBezTo>
                  <a:cubicBezTo>
                    <a:pt x="3716" y="2310"/>
                    <a:pt x="3644" y="2334"/>
                    <a:pt x="3620" y="2406"/>
                  </a:cubicBezTo>
                  <a:lnTo>
                    <a:pt x="2751" y="3703"/>
                  </a:lnTo>
                  <a:cubicBezTo>
                    <a:pt x="2728" y="3739"/>
                    <a:pt x="2704" y="3775"/>
                    <a:pt x="2704" y="3822"/>
                  </a:cubicBezTo>
                  <a:lnTo>
                    <a:pt x="2704" y="8109"/>
                  </a:lnTo>
                  <a:lnTo>
                    <a:pt x="2347" y="8109"/>
                  </a:lnTo>
                  <a:cubicBezTo>
                    <a:pt x="2287" y="7347"/>
                    <a:pt x="1977" y="6632"/>
                    <a:pt x="1430" y="6073"/>
                  </a:cubicBezTo>
                  <a:cubicBezTo>
                    <a:pt x="834" y="5465"/>
                    <a:pt x="501" y="4656"/>
                    <a:pt x="489" y="3810"/>
                  </a:cubicBezTo>
                  <a:cubicBezTo>
                    <a:pt x="477" y="2929"/>
                    <a:pt x="823" y="2096"/>
                    <a:pt x="1430" y="1453"/>
                  </a:cubicBezTo>
                  <a:cubicBezTo>
                    <a:pt x="2049" y="822"/>
                    <a:pt x="2870" y="453"/>
                    <a:pt x="3751" y="441"/>
                  </a:cubicBezTo>
                  <a:close/>
                  <a:moveTo>
                    <a:pt x="5228" y="8561"/>
                  </a:moveTo>
                  <a:lnTo>
                    <a:pt x="5228" y="8835"/>
                  </a:lnTo>
                  <a:lnTo>
                    <a:pt x="5228" y="8883"/>
                  </a:lnTo>
                  <a:lnTo>
                    <a:pt x="2335" y="8883"/>
                  </a:lnTo>
                  <a:lnTo>
                    <a:pt x="2335" y="8835"/>
                  </a:lnTo>
                  <a:lnTo>
                    <a:pt x="2335" y="8561"/>
                  </a:lnTo>
                  <a:close/>
                  <a:moveTo>
                    <a:pt x="5121" y="9311"/>
                  </a:moveTo>
                  <a:cubicBezTo>
                    <a:pt x="4942" y="9752"/>
                    <a:pt x="4525" y="10026"/>
                    <a:pt x="4037" y="10026"/>
                  </a:cubicBezTo>
                  <a:lnTo>
                    <a:pt x="3525" y="10026"/>
                  </a:lnTo>
                  <a:cubicBezTo>
                    <a:pt x="3037" y="10026"/>
                    <a:pt x="2620" y="9728"/>
                    <a:pt x="2442" y="9311"/>
                  </a:cubicBezTo>
                  <a:close/>
                  <a:moveTo>
                    <a:pt x="4049" y="10478"/>
                  </a:moveTo>
                  <a:cubicBezTo>
                    <a:pt x="4061" y="10478"/>
                    <a:pt x="4109" y="10478"/>
                    <a:pt x="4132" y="10490"/>
                  </a:cubicBezTo>
                  <a:cubicBezTo>
                    <a:pt x="4132" y="10597"/>
                    <a:pt x="4049" y="10668"/>
                    <a:pt x="3954" y="10668"/>
                  </a:cubicBezTo>
                  <a:lnTo>
                    <a:pt x="3620" y="10668"/>
                  </a:lnTo>
                  <a:cubicBezTo>
                    <a:pt x="3513" y="10668"/>
                    <a:pt x="3442" y="10585"/>
                    <a:pt x="3442" y="10490"/>
                  </a:cubicBezTo>
                  <a:lnTo>
                    <a:pt x="3442" y="10478"/>
                  </a:lnTo>
                  <a:close/>
                  <a:moveTo>
                    <a:pt x="3762" y="0"/>
                  </a:moveTo>
                  <a:cubicBezTo>
                    <a:pt x="3746" y="0"/>
                    <a:pt x="3731" y="0"/>
                    <a:pt x="3716" y="0"/>
                  </a:cubicBezTo>
                  <a:cubicBezTo>
                    <a:pt x="1656" y="24"/>
                    <a:pt x="1" y="1739"/>
                    <a:pt x="13" y="3810"/>
                  </a:cubicBezTo>
                  <a:cubicBezTo>
                    <a:pt x="25" y="4775"/>
                    <a:pt x="406" y="5680"/>
                    <a:pt x="1073" y="6370"/>
                  </a:cubicBezTo>
                  <a:cubicBezTo>
                    <a:pt x="1596" y="6906"/>
                    <a:pt x="1870" y="7609"/>
                    <a:pt x="1870" y="8335"/>
                  </a:cubicBezTo>
                  <a:lnTo>
                    <a:pt x="1870" y="8835"/>
                  </a:lnTo>
                  <a:cubicBezTo>
                    <a:pt x="1870" y="9549"/>
                    <a:pt x="2335" y="10168"/>
                    <a:pt x="2966" y="10383"/>
                  </a:cubicBezTo>
                  <a:lnTo>
                    <a:pt x="2966" y="10490"/>
                  </a:lnTo>
                  <a:cubicBezTo>
                    <a:pt x="2966" y="10835"/>
                    <a:pt x="3239" y="11121"/>
                    <a:pt x="3585" y="11121"/>
                  </a:cubicBezTo>
                  <a:lnTo>
                    <a:pt x="3930" y="11121"/>
                  </a:lnTo>
                  <a:cubicBezTo>
                    <a:pt x="4275" y="11121"/>
                    <a:pt x="4549" y="10835"/>
                    <a:pt x="4549" y="10490"/>
                  </a:cubicBezTo>
                  <a:lnTo>
                    <a:pt x="4549" y="10383"/>
                  </a:lnTo>
                  <a:cubicBezTo>
                    <a:pt x="5192" y="10168"/>
                    <a:pt x="5645" y="9549"/>
                    <a:pt x="5645" y="8835"/>
                  </a:cubicBezTo>
                  <a:lnTo>
                    <a:pt x="5645" y="8335"/>
                  </a:lnTo>
                  <a:cubicBezTo>
                    <a:pt x="5645" y="7609"/>
                    <a:pt x="5918" y="6918"/>
                    <a:pt x="6442" y="6382"/>
                  </a:cubicBezTo>
                  <a:cubicBezTo>
                    <a:pt x="7133" y="5680"/>
                    <a:pt x="7502" y="4751"/>
                    <a:pt x="7502" y="3763"/>
                  </a:cubicBezTo>
                  <a:cubicBezTo>
                    <a:pt x="7550" y="2751"/>
                    <a:pt x="7145" y="1798"/>
                    <a:pt x="6418" y="1084"/>
                  </a:cubicBezTo>
                  <a:cubicBezTo>
                    <a:pt x="5715" y="380"/>
                    <a:pt x="4757" y="0"/>
                    <a:pt x="376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44"/>
            <p:cNvSpPr/>
            <p:nvPr/>
          </p:nvSpPr>
          <p:spPr>
            <a:xfrm>
              <a:off x="3263076" y="2942511"/>
              <a:ext cx="79287" cy="99579"/>
            </a:xfrm>
            <a:custGeom>
              <a:rect b="b" l="l" r="r" t="t"/>
              <a:pathLst>
                <a:path extrusionOk="0" h="3126" w="2489">
                  <a:moveTo>
                    <a:pt x="246" y="1"/>
                  </a:moveTo>
                  <a:cubicBezTo>
                    <a:pt x="146" y="1"/>
                    <a:pt x="56" y="59"/>
                    <a:pt x="36" y="161"/>
                  </a:cubicBezTo>
                  <a:cubicBezTo>
                    <a:pt x="0" y="280"/>
                    <a:pt x="60" y="399"/>
                    <a:pt x="179" y="422"/>
                  </a:cubicBezTo>
                  <a:cubicBezTo>
                    <a:pt x="1286" y="744"/>
                    <a:pt x="2048" y="1768"/>
                    <a:pt x="2048" y="2899"/>
                  </a:cubicBezTo>
                  <a:cubicBezTo>
                    <a:pt x="2048" y="3018"/>
                    <a:pt x="2143" y="3125"/>
                    <a:pt x="2262" y="3125"/>
                  </a:cubicBezTo>
                  <a:cubicBezTo>
                    <a:pt x="2381" y="3125"/>
                    <a:pt x="2488" y="3018"/>
                    <a:pt x="2488" y="2899"/>
                  </a:cubicBezTo>
                  <a:cubicBezTo>
                    <a:pt x="2488" y="1577"/>
                    <a:pt x="1595" y="387"/>
                    <a:pt x="298" y="6"/>
                  </a:cubicBezTo>
                  <a:cubicBezTo>
                    <a:pt x="280" y="2"/>
                    <a:pt x="263" y="1"/>
                    <a:pt x="24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44"/>
            <p:cNvSpPr/>
            <p:nvPr/>
          </p:nvSpPr>
          <p:spPr>
            <a:xfrm>
              <a:off x="3237656" y="2939262"/>
              <a:ext cx="20897" cy="14462"/>
            </a:xfrm>
            <a:custGeom>
              <a:rect b="b" l="l" r="r" t="t"/>
              <a:pathLst>
                <a:path extrusionOk="0" h="454" w="656">
                  <a:moveTo>
                    <a:pt x="227" y="1"/>
                  </a:moveTo>
                  <a:cubicBezTo>
                    <a:pt x="107" y="1"/>
                    <a:pt x="0" y="108"/>
                    <a:pt x="0" y="227"/>
                  </a:cubicBezTo>
                  <a:cubicBezTo>
                    <a:pt x="0" y="346"/>
                    <a:pt x="107" y="453"/>
                    <a:pt x="227" y="453"/>
                  </a:cubicBezTo>
                  <a:lnTo>
                    <a:pt x="417" y="453"/>
                  </a:lnTo>
                  <a:cubicBezTo>
                    <a:pt x="536" y="453"/>
                    <a:pt x="619" y="358"/>
                    <a:pt x="643" y="251"/>
                  </a:cubicBezTo>
                  <a:cubicBezTo>
                    <a:pt x="655" y="108"/>
                    <a:pt x="560" y="1"/>
                    <a:pt x="42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44"/>
            <p:cNvSpPr/>
            <p:nvPr/>
          </p:nvSpPr>
          <p:spPr>
            <a:xfrm>
              <a:off x="3379888" y="3029539"/>
              <a:ext cx="26567" cy="14048"/>
            </a:xfrm>
            <a:custGeom>
              <a:rect b="b" l="l" r="r" t="t"/>
              <a:pathLst>
                <a:path extrusionOk="0" h="441" w="834">
                  <a:moveTo>
                    <a:pt x="226" y="0"/>
                  </a:moveTo>
                  <a:cubicBezTo>
                    <a:pt x="107" y="0"/>
                    <a:pt x="0" y="107"/>
                    <a:pt x="0" y="226"/>
                  </a:cubicBezTo>
                  <a:cubicBezTo>
                    <a:pt x="0" y="346"/>
                    <a:pt x="107" y="441"/>
                    <a:pt x="226" y="441"/>
                  </a:cubicBezTo>
                  <a:lnTo>
                    <a:pt x="607" y="441"/>
                  </a:lnTo>
                  <a:cubicBezTo>
                    <a:pt x="726" y="441"/>
                    <a:pt x="834" y="346"/>
                    <a:pt x="834" y="226"/>
                  </a:cubicBezTo>
                  <a:cubicBezTo>
                    <a:pt x="822" y="107"/>
                    <a:pt x="726" y="0"/>
                    <a:pt x="60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44"/>
            <p:cNvSpPr/>
            <p:nvPr/>
          </p:nvSpPr>
          <p:spPr>
            <a:xfrm>
              <a:off x="3086313" y="3029539"/>
              <a:ext cx="26599" cy="14048"/>
            </a:xfrm>
            <a:custGeom>
              <a:rect b="b" l="l" r="r" t="t"/>
              <a:pathLst>
                <a:path extrusionOk="0" h="441" w="835">
                  <a:moveTo>
                    <a:pt x="227" y="0"/>
                  </a:moveTo>
                  <a:cubicBezTo>
                    <a:pt x="108" y="0"/>
                    <a:pt x="1" y="107"/>
                    <a:pt x="1" y="226"/>
                  </a:cubicBezTo>
                  <a:cubicBezTo>
                    <a:pt x="1" y="346"/>
                    <a:pt x="108" y="441"/>
                    <a:pt x="227" y="441"/>
                  </a:cubicBezTo>
                  <a:lnTo>
                    <a:pt x="608" y="441"/>
                  </a:lnTo>
                  <a:cubicBezTo>
                    <a:pt x="727" y="441"/>
                    <a:pt x="834" y="346"/>
                    <a:pt x="834" y="226"/>
                  </a:cubicBezTo>
                  <a:cubicBezTo>
                    <a:pt x="834" y="107"/>
                    <a:pt x="727" y="0"/>
                    <a:pt x="60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44"/>
            <p:cNvSpPr/>
            <p:nvPr/>
          </p:nvSpPr>
          <p:spPr>
            <a:xfrm>
              <a:off x="3359788" y="2953469"/>
              <a:ext cx="26567" cy="20355"/>
            </a:xfrm>
            <a:custGeom>
              <a:rect b="b" l="l" r="r" t="t"/>
              <a:pathLst>
                <a:path extrusionOk="0" h="639" w="834">
                  <a:moveTo>
                    <a:pt x="594" y="0"/>
                  </a:moveTo>
                  <a:cubicBezTo>
                    <a:pt x="555" y="0"/>
                    <a:pt x="514" y="13"/>
                    <a:pt x="476" y="43"/>
                  </a:cubicBezTo>
                  <a:lnTo>
                    <a:pt x="155" y="233"/>
                  </a:lnTo>
                  <a:cubicBezTo>
                    <a:pt x="48" y="293"/>
                    <a:pt x="0" y="424"/>
                    <a:pt x="83" y="531"/>
                  </a:cubicBezTo>
                  <a:cubicBezTo>
                    <a:pt x="119" y="602"/>
                    <a:pt x="203" y="638"/>
                    <a:pt x="274" y="638"/>
                  </a:cubicBezTo>
                  <a:cubicBezTo>
                    <a:pt x="310" y="638"/>
                    <a:pt x="345" y="614"/>
                    <a:pt x="381" y="602"/>
                  </a:cubicBezTo>
                  <a:lnTo>
                    <a:pt x="703" y="412"/>
                  </a:lnTo>
                  <a:cubicBezTo>
                    <a:pt x="810" y="352"/>
                    <a:pt x="834" y="221"/>
                    <a:pt x="774" y="114"/>
                  </a:cubicBezTo>
                  <a:cubicBezTo>
                    <a:pt x="735" y="45"/>
                    <a:pt x="667" y="0"/>
                    <a:pt x="59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44"/>
            <p:cNvSpPr/>
            <p:nvPr/>
          </p:nvSpPr>
          <p:spPr>
            <a:xfrm>
              <a:off x="3106413" y="3100034"/>
              <a:ext cx="26599" cy="20164"/>
            </a:xfrm>
            <a:custGeom>
              <a:rect b="b" l="l" r="r" t="t"/>
              <a:pathLst>
                <a:path extrusionOk="0" h="633" w="835">
                  <a:moveTo>
                    <a:pt x="590" y="0"/>
                  </a:moveTo>
                  <a:cubicBezTo>
                    <a:pt x="550" y="0"/>
                    <a:pt x="511" y="12"/>
                    <a:pt x="477" y="38"/>
                  </a:cubicBezTo>
                  <a:lnTo>
                    <a:pt x="144" y="228"/>
                  </a:lnTo>
                  <a:cubicBezTo>
                    <a:pt x="36" y="288"/>
                    <a:pt x="1" y="419"/>
                    <a:pt x="72" y="526"/>
                  </a:cubicBezTo>
                  <a:cubicBezTo>
                    <a:pt x="108" y="597"/>
                    <a:pt x="191" y="633"/>
                    <a:pt x="263" y="633"/>
                  </a:cubicBezTo>
                  <a:cubicBezTo>
                    <a:pt x="310" y="633"/>
                    <a:pt x="334" y="609"/>
                    <a:pt x="370" y="597"/>
                  </a:cubicBezTo>
                  <a:lnTo>
                    <a:pt x="691" y="407"/>
                  </a:lnTo>
                  <a:cubicBezTo>
                    <a:pt x="787" y="347"/>
                    <a:pt x="834" y="216"/>
                    <a:pt x="775" y="109"/>
                  </a:cubicBezTo>
                  <a:cubicBezTo>
                    <a:pt x="736" y="40"/>
                    <a:pt x="663" y="0"/>
                    <a:pt x="59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44"/>
            <p:cNvSpPr/>
            <p:nvPr/>
          </p:nvSpPr>
          <p:spPr>
            <a:xfrm>
              <a:off x="3308565" y="2897277"/>
              <a:ext cx="22044" cy="24178"/>
            </a:xfrm>
            <a:custGeom>
              <a:rect b="b" l="l" r="r" t="t"/>
              <a:pathLst>
                <a:path extrusionOk="0" h="759" w="692">
                  <a:moveTo>
                    <a:pt x="441" y="1"/>
                  </a:moveTo>
                  <a:cubicBezTo>
                    <a:pt x="369" y="1"/>
                    <a:pt x="301" y="35"/>
                    <a:pt x="263" y="104"/>
                  </a:cubicBezTo>
                  <a:lnTo>
                    <a:pt x="60" y="438"/>
                  </a:lnTo>
                  <a:cubicBezTo>
                    <a:pt x="1" y="533"/>
                    <a:pt x="37" y="676"/>
                    <a:pt x="144" y="735"/>
                  </a:cubicBezTo>
                  <a:cubicBezTo>
                    <a:pt x="167" y="747"/>
                    <a:pt x="215" y="759"/>
                    <a:pt x="239" y="759"/>
                  </a:cubicBezTo>
                  <a:cubicBezTo>
                    <a:pt x="322" y="759"/>
                    <a:pt x="394" y="711"/>
                    <a:pt x="441" y="652"/>
                  </a:cubicBezTo>
                  <a:lnTo>
                    <a:pt x="632" y="330"/>
                  </a:lnTo>
                  <a:cubicBezTo>
                    <a:pt x="691" y="223"/>
                    <a:pt x="656" y="92"/>
                    <a:pt x="560" y="33"/>
                  </a:cubicBezTo>
                  <a:cubicBezTo>
                    <a:pt x="522" y="11"/>
                    <a:pt x="481" y="1"/>
                    <a:pt x="44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44"/>
            <p:cNvSpPr/>
            <p:nvPr/>
          </p:nvSpPr>
          <p:spPr>
            <a:xfrm>
              <a:off x="3239153" y="2877049"/>
              <a:ext cx="14080" cy="26599"/>
            </a:xfrm>
            <a:custGeom>
              <a:rect b="b" l="l" r="r" t="t"/>
              <a:pathLst>
                <a:path extrusionOk="0" h="835" w="442">
                  <a:moveTo>
                    <a:pt x="215" y="1"/>
                  </a:moveTo>
                  <a:cubicBezTo>
                    <a:pt x="96" y="1"/>
                    <a:pt x="1" y="96"/>
                    <a:pt x="1" y="215"/>
                  </a:cubicBezTo>
                  <a:lnTo>
                    <a:pt x="1" y="608"/>
                  </a:lnTo>
                  <a:cubicBezTo>
                    <a:pt x="1" y="727"/>
                    <a:pt x="96" y="834"/>
                    <a:pt x="215" y="834"/>
                  </a:cubicBezTo>
                  <a:cubicBezTo>
                    <a:pt x="334" y="834"/>
                    <a:pt x="441" y="727"/>
                    <a:pt x="441" y="608"/>
                  </a:cubicBezTo>
                  <a:lnTo>
                    <a:pt x="441" y="215"/>
                  </a:lnTo>
                  <a:cubicBezTo>
                    <a:pt x="441" y="96"/>
                    <a:pt x="358" y="1"/>
                    <a:pt x="21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44"/>
            <p:cNvSpPr/>
            <p:nvPr/>
          </p:nvSpPr>
          <p:spPr>
            <a:xfrm>
              <a:off x="3161809" y="2897500"/>
              <a:ext cx="22394" cy="24337"/>
            </a:xfrm>
            <a:custGeom>
              <a:rect b="b" l="l" r="r" t="t"/>
              <a:pathLst>
                <a:path extrusionOk="0" h="764" w="703">
                  <a:moveTo>
                    <a:pt x="262" y="0"/>
                  </a:moveTo>
                  <a:cubicBezTo>
                    <a:pt x="222" y="0"/>
                    <a:pt x="181" y="12"/>
                    <a:pt x="143" y="38"/>
                  </a:cubicBezTo>
                  <a:cubicBezTo>
                    <a:pt x="48" y="97"/>
                    <a:pt x="0" y="228"/>
                    <a:pt x="72" y="335"/>
                  </a:cubicBezTo>
                  <a:lnTo>
                    <a:pt x="262" y="669"/>
                  </a:lnTo>
                  <a:cubicBezTo>
                    <a:pt x="310" y="740"/>
                    <a:pt x="381" y="764"/>
                    <a:pt x="464" y="764"/>
                  </a:cubicBezTo>
                  <a:cubicBezTo>
                    <a:pt x="500" y="764"/>
                    <a:pt x="536" y="752"/>
                    <a:pt x="560" y="740"/>
                  </a:cubicBezTo>
                  <a:cubicBezTo>
                    <a:pt x="667" y="681"/>
                    <a:pt x="703" y="550"/>
                    <a:pt x="643" y="442"/>
                  </a:cubicBezTo>
                  <a:lnTo>
                    <a:pt x="441" y="109"/>
                  </a:lnTo>
                  <a:cubicBezTo>
                    <a:pt x="402" y="40"/>
                    <a:pt x="334" y="0"/>
                    <a:pt x="26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44"/>
            <p:cNvSpPr/>
            <p:nvPr/>
          </p:nvSpPr>
          <p:spPr>
            <a:xfrm>
              <a:off x="3106413" y="2953151"/>
              <a:ext cx="26599" cy="19909"/>
            </a:xfrm>
            <a:custGeom>
              <a:rect b="b" l="l" r="r" t="t"/>
              <a:pathLst>
                <a:path extrusionOk="0" h="625" w="835">
                  <a:moveTo>
                    <a:pt x="246" y="0"/>
                  </a:moveTo>
                  <a:cubicBezTo>
                    <a:pt x="168" y="0"/>
                    <a:pt x="92" y="40"/>
                    <a:pt x="60" y="112"/>
                  </a:cubicBezTo>
                  <a:cubicBezTo>
                    <a:pt x="1" y="208"/>
                    <a:pt x="25" y="350"/>
                    <a:pt x="132" y="410"/>
                  </a:cubicBezTo>
                  <a:lnTo>
                    <a:pt x="453" y="600"/>
                  </a:lnTo>
                  <a:cubicBezTo>
                    <a:pt x="489" y="612"/>
                    <a:pt x="537" y="624"/>
                    <a:pt x="560" y="624"/>
                  </a:cubicBezTo>
                  <a:cubicBezTo>
                    <a:pt x="632" y="624"/>
                    <a:pt x="715" y="589"/>
                    <a:pt x="751" y="529"/>
                  </a:cubicBezTo>
                  <a:cubicBezTo>
                    <a:pt x="834" y="422"/>
                    <a:pt x="787" y="291"/>
                    <a:pt x="679" y="231"/>
                  </a:cubicBezTo>
                  <a:lnTo>
                    <a:pt x="358" y="29"/>
                  </a:lnTo>
                  <a:cubicBezTo>
                    <a:pt x="323" y="10"/>
                    <a:pt x="284" y="0"/>
                    <a:pt x="24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44"/>
            <p:cNvSpPr/>
            <p:nvPr/>
          </p:nvSpPr>
          <p:spPr>
            <a:xfrm>
              <a:off x="3360520" y="3099811"/>
              <a:ext cx="25834" cy="20005"/>
            </a:xfrm>
            <a:custGeom>
              <a:rect b="b" l="l" r="r" t="t"/>
              <a:pathLst>
                <a:path extrusionOk="0" h="628" w="811">
                  <a:moveTo>
                    <a:pt x="239" y="1"/>
                  </a:moveTo>
                  <a:cubicBezTo>
                    <a:pt x="167" y="1"/>
                    <a:pt x="99" y="35"/>
                    <a:pt x="60" y="104"/>
                  </a:cubicBezTo>
                  <a:cubicBezTo>
                    <a:pt x="1" y="211"/>
                    <a:pt x="25" y="342"/>
                    <a:pt x="132" y="402"/>
                  </a:cubicBezTo>
                  <a:lnTo>
                    <a:pt x="453" y="592"/>
                  </a:lnTo>
                  <a:cubicBezTo>
                    <a:pt x="489" y="604"/>
                    <a:pt x="537" y="628"/>
                    <a:pt x="561" y="628"/>
                  </a:cubicBezTo>
                  <a:cubicBezTo>
                    <a:pt x="632" y="628"/>
                    <a:pt x="715" y="580"/>
                    <a:pt x="751" y="521"/>
                  </a:cubicBezTo>
                  <a:cubicBezTo>
                    <a:pt x="811" y="426"/>
                    <a:pt x="787" y="283"/>
                    <a:pt x="680" y="223"/>
                  </a:cubicBezTo>
                  <a:lnTo>
                    <a:pt x="358" y="33"/>
                  </a:lnTo>
                  <a:cubicBezTo>
                    <a:pt x="320" y="11"/>
                    <a:pt x="279" y="1"/>
                    <a:pt x="23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05" name="Google Shape;805;p44"/>
          <p:cNvGrpSpPr/>
          <p:nvPr/>
        </p:nvGrpSpPr>
        <p:grpSpPr>
          <a:xfrm>
            <a:off x="3395040" y="3572231"/>
            <a:ext cx="259296" cy="284537"/>
            <a:chOff x="4007193" y="1512727"/>
            <a:chExt cx="320633" cy="348100"/>
          </a:xfrm>
        </p:grpSpPr>
        <p:sp>
          <p:nvSpPr>
            <p:cNvPr id="806" name="Google Shape;806;p44"/>
            <p:cNvSpPr/>
            <p:nvPr/>
          </p:nvSpPr>
          <p:spPr>
            <a:xfrm>
              <a:off x="4177695" y="1512727"/>
              <a:ext cx="143732" cy="153109"/>
            </a:xfrm>
            <a:custGeom>
              <a:rect b="b" l="l" r="r" t="t"/>
              <a:pathLst>
                <a:path extrusionOk="0" h="4833" w="4537">
                  <a:moveTo>
                    <a:pt x="2359" y="1"/>
                  </a:moveTo>
                  <a:cubicBezTo>
                    <a:pt x="2213" y="1"/>
                    <a:pt x="2065" y="16"/>
                    <a:pt x="1917" y="46"/>
                  </a:cubicBezTo>
                  <a:cubicBezTo>
                    <a:pt x="1346" y="165"/>
                    <a:pt x="846" y="498"/>
                    <a:pt x="524" y="987"/>
                  </a:cubicBezTo>
                  <a:cubicBezTo>
                    <a:pt x="0" y="1761"/>
                    <a:pt x="36" y="2773"/>
                    <a:pt x="584" y="3523"/>
                  </a:cubicBezTo>
                  <a:lnTo>
                    <a:pt x="536" y="4666"/>
                  </a:lnTo>
                  <a:cubicBezTo>
                    <a:pt x="536" y="4725"/>
                    <a:pt x="572" y="4773"/>
                    <a:pt x="607" y="4797"/>
                  </a:cubicBezTo>
                  <a:cubicBezTo>
                    <a:pt x="643" y="4809"/>
                    <a:pt x="667" y="4832"/>
                    <a:pt x="703" y="4832"/>
                  </a:cubicBezTo>
                  <a:cubicBezTo>
                    <a:pt x="727" y="4832"/>
                    <a:pt x="750" y="4832"/>
                    <a:pt x="774" y="4809"/>
                  </a:cubicBezTo>
                  <a:lnTo>
                    <a:pt x="1822" y="4332"/>
                  </a:lnTo>
                  <a:cubicBezTo>
                    <a:pt x="2006" y="4381"/>
                    <a:pt x="2191" y="4404"/>
                    <a:pt x="2373" y="4404"/>
                  </a:cubicBezTo>
                  <a:cubicBezTo>
                    <a:pt x="3091" y="4404"/>
                    <a:pt x="3771" y="4044"/>
                    <a:pt x="4179" y="3427"/>
                  </a:cubicBezTo>
                  <a:cubicBezTo>
                    <a:pt x="4382" y="3142"/>
                    <a:pt x="4501" y="2832"/>
                    <a:pt x="4537" y="2487"/>
                  </a:cubicBezTo>
                  <a:cubicBezTo>
                    <a:pt x="4525" y="2392"/>
                    <a:pt x="4453" y="2320"/>
                    <a:pt x="4382" y="2296"/>
                  </a:cubicBezTo>
                  <a:cubicBezTo>
                    <a:pt x="4374" y="2295"/>
                    <a:pt x="4366" y="2295"/>
                    <a:pt x="4358" y="2295"/>
                  </a:cubicBezTo>
                  <a:cubicBezTo>
                    <a:pt x="4275" y="2295"/>
                    <a:pt x="4214" y="2352"/>
                    <a:pt x="4203" y="2439"/>
                  </a:cubicBezTo>
                  <a:cubicBezTo>
                    <a:pt x="4156" y="2713"/>
                    <a:pt x="4072" y="2987"/>
                    <a:pt x="3906" y="3237"/>
                  </a:cubicBezTo>
                  <a:cubicBezTo>
                    <a:pt x="3554" y="3774"/>
                    <a:pt x="2971" y="4074"/>
                    <a:pt x="2360" y="4074"/>
                  </a:cubicBezTo>
                  <a:cubicBezTo>
                    <a:pt x="2185" y="4074"/>
                    <a:pt x="2008" y="4049"/>
                    <a:pt x="1834" y="3999"/>
                  </a:cubicBezTo>
                  <a:cubicBezTo>
                    <a:pt x="1814" y="3994"/>
                    <a:pt x="1798" y="3991"/>
                    <a:pt x="1784" y="3991"/>
                  </a:cubicBezTo>
                  <a:cubicBezTo>
                    <a:pt x="1762" y="3991"/>
                    <a:pt x="1743" y="3997"/>
                    <a:pt x="1715" y="4011"/>
                  </a:cubicBezTo>
                  <a:lnTo>
                    <a:pt x="869" y="4416"/>
                  </a:lnTo>
                  <a:lnTo>
                    <a:pt x="905" y="3475"/>
                  </a:lnTo>
                  <a:cubicBezTo>
                    <a:pt x="905" y="3427"/>
                    <a:pt x="893" y="3404"/>
                    <a:pt x="881" y="3368"/>
                  </a:cubicBezTo>
                  <a:cubicBezTo>
                    <a:pt x="369" y="2737"/>
                    <a:pt x="346" y="1856"/>
                    <a:pt x="786" y="1165"/>
                  </a:cubicBezTo>
                  <a:cubicBezTo>
                    <a:pt x="1072" y="748"/>
                    <a:pt x="1489" y="475"/>
                    <a:pt x="1977" y="379"/>
                  </a:cubicBezTo>
                  <a:cubicBezTo>
                    <a:pt x="2104" y="352"/>
                    <a:pt x="2231" y="339"/>
                    <a:pt x="2357" y="339"/>
                  </a:cubicBezTo>
                  <a:cubicBezTo>
                    <a:pt x="2721" y="339"/>
                    <a:pt x="3071" y="452"/>
                    <a:pt x="3382" y="665"/>
                  </a:cubicBezTo>
                  <a:cubicBezTo>
                    <a:pt x="3798" y="939"/>
                    <a:pt x="4084" y="1380"/>
                    <a:pt x="4179" y="1868"/>
                  </a:cubicBezTo>
                  <a:cubicBezTo>
                    <a:pt x="4200" y="1949"/>
                    <a:pt x="4263" y="2004"/>
                    <a:pt x="4340" y="2004"/>
                  </a:cubicBezTo>
                  <a:cubicBezTo>
                    <a:pt x="4354" y="2004"/>
                    <a:pt x="4368" y="2002"/>
                    <a:pt x="4382" y="1999"/>
                  </a:cubicBezTo>
                  <a:cubicBezTo>
                    <a:pt x="4465" y="1987"/>
                    <a:pt x="4525" y="1903"/>
                    <a:pt x="4513" y="1808"/>
                  </a:cubicBezTo>
                  <a:cubicBezTo>
                    <a:pt x="4406" y="1225"/>
                    <a:pt x="4060" y="725"/>
                    <a:pt x="3572" y="379"/>
                  </a:cubicBezTo>
                  <a:cubicBezTo>
                    <a:pt x="3208" y="130"/>
                    <a:pt x="2790" y="1"/>
                    <a:pt x="235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44"/>
            <p:cNvSpPr/>
            <p:nvPr/>
          </p:nvSpPr>
          <p:spPr>
            <a:xfrm>
              <a:off x="4214666" y="1543583"/>
              <a:ext cx="77711" cy="77363"/>
            </a:xfrm>
            <a:custGeom>
              <a:rect b="b" l="l" r="r" t="t"/>
              <a:pathLst>
                <a:path extrusionOk="0" h="2442" w="2453">
                  <a:moveTo>
                    <a:pt x="1072" y="346"/>
                  </a:moveTo>
                  <a:lnTo>
                    <a:pt x="1072" y="1239"/>
                  </a:lnTo>
                  <a:cubicBezTo>
                    <a:pt x="1072" y="1322"/>
                    <a:pt x="1143" y="1406"/>
                    <a:pt x="1238" y="1406"/>
                  </a:cubicBezTo>
                  <a:lnTo>
                    <a:pt x="2131" y="1406"/>
                  </a:lnTo>
                  <a:cubicBezTo>
                    <a:pt x="2048" y="1822"/>
                    <a:pt x="1679" y="2144"/>
                    <a:pt x="1238" y="2144"/>
                  </a:cubicBezTo>
                  <a:cubicBezTo>
                    <a:pt x="726" y="2144"/>
                    <a:pt x="322" y="1739"/>
                    <a:pt x="322" y="1239"/>
                  </a:cubicBezTo>
                  <a:cubicBezTo>
                    <a:pt x="322" y="787"/>
                    <a:pt x="655" y="417"/>
                    <a:pt x="1072" y="346"/>
                  </a:cubicBezTo>
                  <a:close/>
                  <a:moveTo>
                    <a:pt x="1215" y="1"/>
                  </a:moveTo>
                  <a:cubicBezTo>
                    <a:pt x="548" y="1"/>
                    <a:pt x="0" y="548"/>
                    <a:pt x="0" y="1215"/>
                  </a:cubicBezTo>
                  <a:cubicBezTo>
                    <a:pt x="0" y="1894"/>
                    <a:pt x="548" y="2441"/>
                    <a:pt x="1215" y="2441"/>
                  </a:cubicBezTo>
                  <a:cubicBezTo>
                    <a:pt x="1893" y="2441"/>
                    <a:pt x="2441" y="1894"/>
                    <a:pt x="2441" y="1215"/>
                  </a:cubicBezTo>
                  <a:cubicBezTo>
                    <a:pt x="2453" y="1144"/>
                    <a:pt x="2381" y="1072"/>
                    <a:pt x="2286" y="1072"/>
                  </a:cubicBezTo>
                  <a:lnTo>
                    <a:pt x="1381" y="1072"/>
                  </a:lnTo>
                  <a:lnTo>
                    <a:pt x="1381" y="167"/>
                  </a:lnTo>
                  <a:cubicBezTo>
                    <a:pt x="1381" y="72"/>
                    <a:pt x="1310" y="1"/>
                    <a:pt x="121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44"/>
            <p:cNvSpPr/>
            <p:nvPr/>
          </p:nvSpPr>
          <p:spPr>
            <a:xfrm>
              <a:off x="4007193" y="1541334"/>
              <a:ext cx="320633" cy="319493"/>
            </a:xfrm>
            <a:custGeom>
              <a:rect b="b" l="l" r="r" t="t"/>
              <a:pathLst>
                <a:path extrusionOk="0" h="10085" w="10121">
                  <a:moveTo>
                    <a:pt x="3823" y="1239"/>
                  </a:moveTo>
                  <a:lnTo>
                    <a:pt x="4823" y="2227"/>
                  </a:lnTo>
                  <a:cubicBezTo>
                    <a:pt x="5418" y="2822"/>
                    <a:pt x="5525" y="3739"/>
                    <a:pt x="5085" y="4453"/>
                  </a:cubicBezTo>
                  <a:cubicBezTo>
                    <a:pt x="5049" y="4501"/>
                    <a:pt x="5061" y="4596"/>
                    <a:pt x="5120" y="4644"/>
                  </a:cubicBezTo>
                  <a:lnTo>
                    <a:pt x="5442" y="4965"/>
                  </a:lnTo>
                  <a:cubicBezTo>
                    <a:pt x="5478" y="5002"/>
                    <a:pt x="5524" y="5016"/>
                    <a:pt x="5567" y="5016"/>
                  </a:cubicBezTo>
                  <a:cubicBezTo>
                    <a:pt x="5594" y="5016"/>
                    <a:pt x="5621" y="5010"/>
                    <a:pt x="5644" y="5001"/>
                  </a:cubicBezTo>
                  <a:cubicBezTo>
                    <a:pt x="5939" y="4824"/>
                    <a:pt x="6267" y="4736"/>
                    <a:pt x="6591" y="4736"/>
                  </a:cubicBezTo>
                  <a:cubicBezTo>
                    <a:pt x="7053" y="4736"/>
                    <a:pt x="7509" y="4913"/>
                    <a:pt x="7859" y="5263"/>
                  </a:cubicBezTo>
                  <a:lnTo>
                    <a:pt x="8859" y="6263"/>
                  </a:lnTo>
                  <a:lnTo>
                    <a:pt x="6299" y="8823"/>
                  </a:lnTo>
                  <a:lnTo>
                    <a:pt x="5299" y="7823"/>
                  </a:lnTo>
                  <a:cubicBezTo>
                    <a:pt x="5073" y="7608"/>
                    <a:pt x="4906" y="7335"/>
                    <a:pt x="4835" y="7037"/>
                  </a:cubicBezTo>
                  <a:cubicBezTo>
                    <a:pt x="4704" y="6561"/>
                    <a:pt x="4775" y="6037"/>
                    <a:pt x="5025" y="5608"/>
                  </a:cubicBezTo>
                  <a:cubicBezTo>
                    <a:pt x="5073" y="5549"/>
                    <a:pt x="5061" y="5465"/>
                    <a:pt x="5001" y="5418"/>
                  </a:cubicBezTo>
                  <a:lnTo>
                    <a:pt x="4668" y="5084"/>
                  </a:lnTo>
                  <a:cubicBezTo>
                    <a:pt x="4634" y="5051"/>
                    <a:pt x="4597" y="5036"/>
                    <a:pt x="4560" y="5036"/>
                  </a:cubicBezTo>
                  <a:cubicBezTo>
                    <a:pt x="4532" y="5036"/>
                    <a:pt x="4503" y="5045"/>
                    <a:pt x="4477" y="5060"/>
                  </a:cubicBezTo>
                  <a:cubicBezTo>
                    <a:pt x="4186" y="5235"/>
                    <a:pt x="3864" y="5321"/>
                    <a:pt x="3543" y="5321"/>
                  </a:cubicBezTo>
                  <a:cubicBezTo>
                    <a:pt x="3077" y="5321"/>
                    <a:pt x="2616" y="5139"/>
                    <a:pt x="2263" y="4787"/>
                  </a:cubicBezTo>
                  <a:lnTo>
                    <a:pt x="1263" y="3798"/>
                  </a:lnTo>
                  <a:lnTo>
                    <a:pt x="3823" y="1239"/>
                  </a:lnTo>
                  <a:close/>
                  <a:moveTo>
                    <a:pt x="9371" y="6192"/>
                  </a:moveTo>
                  <a:lnTo>
                    <a:pt x="9716" y="6537"/>
                  </a:lnTo>
                  <a:lnTo>
                    <a:pt x="6561" y="9692"/>
                  </a:lnTo>
                  <a:lnTo>
                    <a:pt x="6216" y="9347"/>
                  </a:lnTo>
                  <a:lnTo>
                    <a:pt x="9192" y="6370"/>
                  </a:lnTo>
                  <a:lnTo>
                    <a:pt x="9371" y="6192"/>
                  </a:lnTo>
                  <a:close/>
                  <a:moveTo>
                    <a:pt x="3561" y="0"/>
                  </a:moveTo>
                  <a:cubicBezTo>
                    <a:pt x="3513" y="0"/>
                    <a:pt x="3465" y="12"/>
                    <a:pt x="3442" y="36"/>
                  </a:cubicBezTo>
                  <a:lnTo>
                    <a:pt x="2191" y="1286"/>
                  </a:lnTo>
                  <a:cubicBezTo>
                    <a:pt x="2132" y="1346"/>
                    <a:pt x="2132" y="1453"/>
                    <a:pt x="2191" y="1512"/>
                  </a:cubicBezTo>
                  <a:cubicBezTo>
                    <a:pt x="2221" y="1542"/>
                    <a:pt x="2260" y="1557"/>
                    <a:pt x="2299" y="1557"/>
                  </a:cubicBezTo>
                  <a:cubicBezTo>
                    <a:pt x="2337" y="1557"/>
                    <a:pt x="2376" y="1542"/>
                    <a:pt x="2406" y="1512"/>
                  </a:cubicBezTo>
                  <a:lnTo>
                    <a:pt x="3561" y="369"/>
                  </a:lnTo>
                  <a:lnTo>
                    <a:pt x="3894" y="715"/>
                  </a:lnTo>
                  <a:lnTo>
                    <a:pt x="3715" y="893"/>
                  </a:lnTo>
                  <a:lnTo>
                    <a:pt x="917" y="3691"/>
                  </a:lnTo>
                  <a:lnTo>
                    <a:pt x="739" y="3870"/>
                  </a:lnTo>
                  <a:lnTo>
                    <a:pt x="405" y="3525"/>
                  </a:lnTo>
                  <a:lnTo>
                    <a:pt x="1965" y="1965"/>
                  </a:lnTo>
                  <a:cubicBezTo>
                    <a:pt x="2025" y="1905"/>
                    <a:pt x="2025" y="1798"/>
                    <a:pt x="1965" y="1739"/>
                  </a:cubicBezTo>
                  <a:cubicBezTo>
                    <a:pt x="1935" y="1709"/>
                    <a:pt x="1894" y="1694"/>
                    <a:pt x="1852" y="1694"/>
                  </a:cubicBezTo>
                  <a:cubicBezTo>
                    <a:pt x="1810" y="1694"/>
                    <a:pt x="1769" y="1709"/>
                    <a:pt x="1739" y="1739"/>
                  </a:cubicBezTo>
                  <a:lnTo>
                    <a:pt x="60" y="3417"/>
                  </a:lnTo>
                  <a:cubicBezTo>
                    <a:pt x="1" y="3477"/>
                    <a:pt x="1" y="3584"/>
                    <a:pt x="60" y="3644"/>
                  </a:cubicBezTo>
                  <a:lnTo>
                    <a:pt x="620" y="4203"/>
                  </a:lnTo>
                  <a:cubicBezTo>
                    <a:pt x="655" y="4239"/>
                    <a:pt x="703" y="4251"/>
                    <a:pt x="739" y="4251"/>
                  </a:cubicBezTo>
                  <a:cubicBezTo>
                    <a:pt x="786" y="4251"/>
                    <a:pt x="834" y="4239"/>
                    <a:pt x="858" y="4203"/>
                  </a:cubicBezTo>
                  <a:lnTo>
                    <a:pt x="1036" y="4025"/>
                  </a:lnTo>
                  <a:lnTo>
                    <a:pt x="2037" y="5025"/>
                  </a:lnTo>
                  <a:cubicBezTo>
                    <a:pt x="2453" y="5441"/>
                    <a:pt x="3003" y="5657"/>
                    <a:pt x="3558" y="5657"/>
                  </a:cubicBezTo>
                  <a:cubicBezTo>
                    <a:pt x="3892" y="5657"/>
                    <a:pt x="4228" y="5579"/>
                    <a:pt x="4537" y="5418"/>
                  </a:cubicBezTo>
                  <a:lnTo>
                    <a:pt x="4692" y="5560"/>
                  </a:lnTo>
                  <a:cubicBezTo>
                    <a:pt x="4430" y="6037"/>
                    <a:pt x="4370" y="6608"/>
                    <a:pt x="4525" y="7144"/>
                  </a:cubicBezTo>
                  <a:cubicBezTo>
                    <a:pt x="4632" y="7501"/>
                    <a:pt x="4811" y="7811"/>
                    <a:pt x="5073" y="8085"/>
                  </a:cubicBezTo>
                  <a:lnTo>
                    <a:pt x="6073" y="9073"/>
                  </a:lnTo>
                  <a:lnTo>
                    <a:pt x="5894" y="9251"/>
                  </a:lnTo>
                  <a:cubicBezTo>
                    <a:pt x="5835" y="9311"/>
                    <a:pt x="5835" y="9418"/>
                    <a:pt x="5894" y="9478"/>
                  </a:cubicBezTo>
                  <a:lnTo>
                    <a:pt x="6454" y="10049"/>
                  </a:lnTo>
                  <a:cubicBezTo>
                    <a:pt x="6490" y="10073"/>
                    <a:pt x="6537" y="10085"/>
                    <a:pt x="6573" y="10085"/>
                  </a:cubicBezTo>
                  <a:cubicBezTo>
                    <a:pt x="6621" y="10085"/>
                    <a:pt x="6668" y="10073"/>
                    <a:pt x="6692" y="10049"/>
                  </a:cubicBezTo>
                  <a:lnTo>
                    <a:pt x="10073" y="6668"/>
                  </a:lnTo>
                  <a:cubicBezTo>
                    <a:pt x="10121" y="6596"/>
                    <a:pt x="10121" y="6489"/>
                    <a:pt x="10061" y="6430"/>
                  </a:cubicBezTo>
                  <a:lnTo>
                    <a:pt x="9490" y="5858"/>
                  </a:lnTo>
                  <a:cubicBezTo>
                    <a:pt x="9460" y="5828"/>
                    <a:pt x="9421" y="5813"/>
                    <a:pt x="9383" y="5813"/>
                  </a:cubicBezTo>
                  <a:cubicBezTo>
                    <a:pt x="9344" y="5813"/>
                    <a:pt x="9305" y="5828"/>
                    <a:pt x="9276" y="5858"/>
                  </a:cubicBezTo>
                  <a:lnTo>
                    <a:pt x="9097" y="6037"/>
                  </a:lnTo>
                  <a:lnTo>
                    <a:pt x="8097" y="5049"/>
                  </a:lnTo>
                  <a:cubicBezTo>
                    <a:pt x="7683" y="4627"/>
                    <a:pt x="7137" y="4413"/>
                    <a:pt x="6585" y="4413"/>
                  </a:cubicBezTo>
                  <a:cubicBezTo>
                    <a:pt x="6248" y="4413"/>
                    <a:pt x="5908" y="4493"/>
                    <a:pt x="5597" y="4656"/>
                  </a:cubicBezTo>
                  <a:lnTo>
                    <a:pt x="5442" y="4501"/>
                  </a:lnTo>
                  <a:cubicBezTo>
                    <a:pt x="5882" y="3691"/>
                    <a:pt x="5728" y="2679"/>
                    <a:pt x="5061" y="2001"/>
                  </a:cubicBezTo>
                  <a:lnTo>
                    <a:pt x="4061" y="1012"/>
                  </a:lnTo>
                  <a:lnTo>
                    <a:pt x="4239" y="834"/>
                  </a:lnTo>
                  <a:cubicBezTo>
                    <a:pt x="4299" y="774"/>
                    <a:pt x="4299" y="667"/>
                    <a:pt x="4239" y="607"/>
                  </a:cubicBezTo>
                  <a:lnTo>
                    <a:pt x="3680" y="36"/>
                  </a:lnTo>
                  <a:cubicBezTo>
                    <a:pt x="3644" y="12"/>
                    <a:pt x="3596" y="0"/>
                    <a:pt x="356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44"/>
            <p:cNvSpPr/>
            <p:nvPr/>
          </p:nvSpPr>
          <p:spPr>
            <a:xfrm>
              <a:off x="4064914" y="1665805"/>
              <a:ext cx="101123" cy="40012"/>
            </a:xfrm>
            <a:custGeom>
              <a:rect b="b" l="l" r="r" t="t"/>
              <a:pathLst>
                <a:path extrusionOk="0" h="1263" w="3192">
                  <a:moveTo>
                    <a:pt x="2703" y="310"/>
                  </a:moveTo>
                  <a:lnTo>
                    <a:pt x="2608" y="417"/>
                  </a:lnTo>
                  <a:cubicBezTo>
                    <a:pt x="2346" y="739"/>
                    <a:pt x="2001" y="941"/>
                    <a:pt x="1631" y="941"/>
                  </a:cubicBezTo>
                  <a:cubicBezTo>
                    <a:pt x="1274" y="941"/>
                    <a:pt x="929" y="774"/>
                    <a:pt x="679" y="477"/>
                  </a:cubicBezTo>
                  <a:cubicBezTo>
                    <a:pt x="679" y="477"/>
                    <a:pt x="619" y="393"/>
                    <a:pt x="548" y="310"/>
                  </a:cubicBezTo>
                  <a:close/>
                  <a:moveTo>
                    <a:pt x="191" y="0"/>
                  </a:moveTo>
                  <a:cubicBezTo>
                    <a:pt x="131" y="0"/>
                    <a:pt x="72" y="24"/>
                    <a:pt x="36" y="84"/>
                  </a:cubicBezTo>
                  <a:cubicBezTo>
                    <a:pt x="0" y="143"/>
                    <a:pt x="24" y="203"/>
                    <a:pt x="48" y="250"/>
                  </a:cubicBezTo>
                  <a:cubicBezTo>
                    <a:pt x="155" y="369"/>
                    <a:pt x="393" y="667"/>
                    <a:pt x="393" y="679"/>
                  </a:cubicBezTo>
                  <a:cubicBezTo>
                    <a:pt x="703" y="1060"/>
                    <a:pt x="1143" y="1262"/>
                    <a:pt x="1584" y="1262"/>
                  </a:cubicBezTo>
                  <a:lnTo>
                    <a:pt x="1620" y="1262"/>
                  </a:lnTo>
                  <a:cubicBezTo>
                    <a:pt x="2072" y="1250"/>
                    <a:pt x="2524" y="1024"/>
                    <a:pt x="2846" y="619"/>
                  </a:cubicBezTo>
                  <a:lnTo>
                    <a:pt x="3132" y="262"/>
                  </a:lnTo>
                  <a:cubicBezTo>
                    <a:pt x="3191" y="203"/>
                    <a:pt x="3191" y="143"/>
                    <a:pt x="3167" y="84"/>
                  </a:cubicBezTo>
                  <a:cubicBezTo>
                    <a:pt x="3132" y="24"/>
                    <a:pt x="3072" y="0"/>
                    <a:pt x="301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p44"/>
            <p:cNvSpPr/>
            <p:nvPr/>
          </p:nvSpPr>
          <p:spPr>
            <a:xfrm>
              <a:off x="4162235" y="1749155"/>
              <a:ext cx="101851" cy="60382"/>
            </a:xfrm>
            <a:custGeom>
              <a:rect b="b" l="l" r="r" t="t"/>
              <a:pathLst>
                <a:path extrusionOk="0" h="1906" w="3215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536"/>
                    <a:pt x="238" y="786"/>
                    <a:pt x="286" y="834"/>
                  </a:cubicBezTo>
                  <a:lnTo>
                    <a:pt x="1310" y="1858"/>
                  </a:lnTo>
                  <a:cubicBezTo>
                    <a:pt x="1346" y="1894"/>
                    <a:pt x="1381" y="1906"/>
                    <a:pt x="1429" y="1906"/>
                  </a:cubicBezTo>
                  <a:cubicBezTo>
                    <a:pt x="1476" y="1906"/>
                    <a:pt x="1512" y="1894"/>
                    <a:pt x="1548" y="1858"/>
                  </a:cubicBezTo>
                  <a:lnTo>
                    <a:pt x="3143" y="274"/>
                  </a:lnTo>
                  <a:cubicBezTo>
                    <a:pt x="3203" y="239"/>
                    <a:pt x="3215" y="167"/>
                    <a:pt x="3191" y="108"/>
                  </a:cubicBezTo>
                  <a:cubicBezTo>
                    <a:pt x="3155" y="48"/>
                    <a:pt x="3096" y="1"/>
                    <a:pt x="3036" y="1"/>
                  </a:cubicBezTo>
                  <a:lnTo>
                    <a:pt x="1607" y="1"/>
                  </a:lnTo>
                  <a:cubicBezTo>
                    <a:pt x="1524" y="1"/>
                    <a:pt x="1441" y="72"/>
                    <a:pt x="1441" y="167"/>
                  </a:cubicBezTo>
                  <a:cubicBezTo>
                    <a:pt x="1441" y="251"/>
                    <a:pt x="1524" y="334"/>
                    <a:pt x="1607" y="334"/>
                  </a:cubicBezTo>
                  <a:lnTo>
                    <a:pt x="2631" y="334"/>
                  </a:lnTo>
                  <a:lnTo>
                    <a:pt x="1429" y="1537"/>
                  </a:lnTo>
                  <a:lnTo>
                    <a:pt x="500" y="608"/>
                  </a:lnTo>
                  <a:cubicBezTo>
                    <a:pt x="488" y="596"/>
                    <a:pt x="393" y="489"/>
                    <a:pt x="345" y="334"/>
                  </a:cubicBezTo>
                  <a:lnTo>
                    <a:pt x="965" y="334"/>
                  </a:lnTo>
                  <a:cubicBezTo>
                    <a:pt x="1060" y="334"/>
                    <a:pt x="1131" y="251"/>
                    <a:pt x="1131" y="167"/>
                  </a:cubicBezTo>
                  <a:cubicBezTo>
                    <a:pt x="1131" y="72"/>
                    <a:pt x="1060" y="1"/>
                    <a:pt x="96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p45"/>
          <p:cNvSpPr txBox="1"/>
          <p:nvPr>
            <p:ph idx="1" type="subTitle"/>
          </p:nvPr>
        </p:nvSpPr>
        <p:spPr>
          <a:xfrm>
            <a:off x="3828550" y="2473850"/>
            <a:ext cx="4595400" cy="121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Security aspect</a:t>
            </a:r>
            <a:endParaRPr/>
          </a:p>
        </p:txBody>
      </p:sp>
      <p:sp>
        <p:nvSpPr>
          <p:cNvPr id="816" name="Google Shape;816;p45"/>
          <p:cNvSpPr txBox="1"/>
          <p:nvPr>
            <p:ph type="ctrTitle"/>
          </p:nvPr>
        </p:nvSpPr>
        <p:spPr>
          <a:xfrm>
            <a:off x="3828525" y="3730075"/>
            <a:ext cx="45954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IndexedDb</a:t>
            </a:r>
            <a:endParaRPr/>
          </a:p>
        </p:txBody>
      </p:sp>
      <p:pic>
        <p:nvPicPr>
          <p:cNvPr id="817" name="Google Shape;817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8575" y="196950"/>
            <a:ext cx="4991076" cy="3490099"/>
          </a:xfrm>
          <a:prstGeom prst="rect">
            <a:avLst/>
          </a:prstGeom>
          <a:noFill/>
          <a:ln>
            <a:noFill/>
          </a:ln>
        </p:spPr>
      </p:pic>
      <p:sp>
        <p:nvSpPr>
          <p:cNvPr id="818" name="Google Shape;818;p45"/>
          <p:cNvSpPr txBox="1"/>
          <p:nvPr>
            <p:ph idx="4294967295" type="subTitle"/>
          </p:nvPr>
        </p:nvSpPr>
        <p:spPr>
          <a:xfrm>
            <a:off x="2816775" y="3087775"/>
            <a:ext cx="3265200" cy="1220100"/>
          </a:xfrm>
          <a:prstGeom prst="rect">
            <a:avLst/>
          </a:prstGeom>
          <a:solidFill>
            <a:srgbClr val="F3F3F3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Accessible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Modifiable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Different on each client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2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p46"/>
          <p:cNvSpPr txBox="1"/>
          <p:nvPr>
            <p:ph type="title"/>
          </p:nvPr>
        </p:nvSpPr>
        <p:spPr>
          <a:xfrm>
            <a:off x="4578850" y="326500"/>
            <a:ext cx="3845100" cy="169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Firebase</a:t>
            </a:r>
            <a:endParaRPr/>
          </a:p>
        </p:txBody>
      </p:sp>
      <p:sp>
        <p:nvSpPr>
          <p:cNvPr id="824" name="Google Shape;824;p46"/>
          <p:cNvSpPr txBox="1"/>
          <p:nvPr>
            <p:ph idx="1" type="subTitle"/>
          </p:nvPr>
        </p:nvSpPr>
        <p:spPr>
          <a:xfrm>
            <a:off x="4578850" y="2215550"/>
            <a:ext cx="3845100" cy="122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Google Hosting platform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lot of tool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Free for basic usage</a:t>
            </a:r>
            <a:endParaRPr/>
          </a:p>
        </p:txBody>
      </p:sp>
      <p:grpSp>
        <p:nvGrpSpPr>
          <p:cNvPr id="825" name="Google Shape;825;p46"/>
          <p:cNvGrpSpPr/>
          <p:nvPr/>
        </p:nvGrpSpPr>
        <p:grpSpPr>
          <a:xfrm>
            <a:off x="4019223" y="908200"/>
            <a:ext cx="568120" cy="520494"/>
            <a:chOff x="6099375" y="2456075"/>
            <a:chExt cx="337684" cy="314194"/>
          </a:xfrm>
        </p:grpSpPr>
        <p:sp>
          <p:nvSpPr>
            <p:cNvPr id="826" name="Google Shape;826;p46"/>
            <p:cNvSpPr/>
            <p:nvPr/>
          </p:nvSpPr>
          <p:spPr>
            <a:xfrm>
              <a:off x="6099375" y="2456075"/>
              <a:ext cx="337684" cy="314194"/>
            </a:xfrm>
            <a:custGeom>
              <a:rect b="b" l="l" r="r" t="t"/>
              <a:pathLst>
                <a:path extrusionOk="0" h="9871" w="10609">
                  <a:moveTo>
                    <a:pt x="322" y="5025"/>
                  </a:moveTo>
                  <a:cubicBezTo>
                    <a:pt x="536" y="5227"/>
                    <a:pt x="857" y="5418"/>
                    <a:pt x="1274" y="5585"/>
                  </a:cubicBezTo>
                  <a:cubicBezTo>
                    <a:pt x="2048" y="5882"/>
                    <a:pt x="3060" y="6049"/>
                    <a:pt x="4143" y="6049"/>
                  </a:cubicBezTo>
                  <a:lnTo>
                    <a:pt x="4417" y="6049"/>
                  </a:lnTo>
                  <a:cubicBezTo>
                    <a:pt x="4429" y="6061"/>
                    <a:pt x="4465" y="6073"/>
                    <a:pt x="4477" y="6097"/>
                  </a:cubicBezTo>
                  <a:lnTo>
                    <a:pt x="4905" y="6347"/>
                  </a:lnTo>
                  <a:cubicBezTo>
                    <a:pt x="4894" y="6466"/>
                    <a:pt x="4882" y="6585"/>
                    <a:pt x="4882" y="6692"/>
                  </a:cubicBezTo>
                  <a:cubicBezTo>
                    <a:pt x="4882" y="6811"/>
                    <a:pt x="4894" y="6930"/>
                    <a:pt x="4905" y="7025"/>
                  </a:cubicBezTo>
                  <a:lnTo>
                    <a:pt x="4477" y="7287"/>
                  </a:lnTo>
                  <a:cubicBezTo>
                    <a:pt x="4405" y="7323"/>
                    <a:pt x="4358" y="7382"/>
                    <a:pt x="4346" y="7466"/>
                  </a:cubicBezTo>
                  <a:cubicBezTo>
                    <a:pt x="4322" y="7537"/>
                    <a:pt x="4322" y="7609"/>
                    <a:pt x="4370" y="7680"/>
                  </a:cubicBezTo>
                  <a:lnTo>
                    <a:pt x="4608" y="8085"/>
                  </a:lnTo>
                  <a:cubicBezTo>
                    <a:pt x="4564" y="8081"/>
                    <a:pt x="4517" y="8080"/>
                    <a:pt x="4467" y="8080"/>
                  </a:cubicBezTo>
                  <a:cubicBezTo>
                    <a:pt x="4368" y="8080"/>
                    <a:pt x="4263" y="8085"/>
                    <a:pt x="4167" y="8085"/>
                  </a:cubicBezTo>
                  <a:cubicBezTo>
                    <a:pt x="3120" y="8085"/>
                    <a:pt x="2143" y="7942"/>
                    <a:pt x="1393" y="7656"/>
                  </a:cubicBezTo>
                  <a:cubicBezTo>
                    <a:pt x="714" y="7406"/>
                    <a:pt x="322" y="7061"/>
                    <a:pt x="322" y="6728"/>
                  </a:cubicBezTo>
                  <a:lnTo>
                    <a:pt x="322" y="5025"/>
                  </a:lnTo>
                  <a:close/>
                  <a:moveTo>
                    <a:pt x="4132" y="1"/>
                  </a:moveTo>
                  <a:cubicBezTo>
                    <a:pt x="3048" y="1"/>
                    <a:pt x="2036" y="167"/>
                    <a:pt x="1262" y="465"/>
                  </a:cubicBezTo>
                  <a:cubicBezTo>
                    <a:pt x="441" y="774"/>
                    <a:pt x="0" y="1215"/>
                    <a:pt x="0" y="1691"/>
                  </a:cubicBezTo>
                  <a:lnTo>
                    <a:pt x="0" y="6751"/>
                  </a:lnTo>
                  <a:cubicBezTo>
                    <a:pt x="0" y="7228"/>
                    <a:pt x="441" y="7656"/>
                    <a:pt x="1262" y="7966"/>
                  </a:cubicBezTo>
                  <a:cubicBezTo>
                    <a:pt x="2036" y="8264"/>
                    <a:pt x="3048" y="8430"/>
                    <a:pt x="4132" y="8430"/>
                  </a:cubicBezTo>
                  <a:cubicBezTo>
                    <a:pt x="4346" y="8430"/>
                    <a:pt x="4548" y="8430"/>
                    <a:pt x="4763" y="8418"/>
                  </a:cubicBezTo>
                  <a:lnTo>
                    <a:pt x="5025" y="8871"/>
                  </a:lnTo>
                  <a:cubicBezTo>
                    <a:pt x="5072" y="8954"/>
                    <a:pt x="5132" y="8990"/>
                    <a:pt x="5203" y="9014"/>
                  </a:cubicBezTo>
                  <a:cubicBezTo>
                    <a:pt x="5227" y="9018"/>
                    <a:pt x="5252" y="9020"/>
                    <a:pt x="5278" y="9020"/>
                  </a:cubicBezTo>
                  <a:cubicBezTo>
                    <a:pt x="5329" y="9020"/>
                    <a:pt x="5382" y="9010"/>
                    <a:pt x="5429" y="8978"/>
                  </a:cubicBezTo>
                  <a:lnTo>
                    <a:pt x="5858" y="8728"/>
                  </a:lnTo>
                  <a:cubicBezTo>
                    <a:pt x="6037" y="8871"/>
                    <a:pt x="6251" y="8990"/>
                    <a:pt x="6465" y="9085"/>
                  </a:cubicBezTo>
                  <a:lnTo>
                    <a:pt x="6465" y="9573"/>
                  </a:lnTo>
                  <a:cubicBezTo>
                    <a:pt x="6465" y="9740"/>
                    <a:pt x="6608" y="9871"/>
                    <a:pt x="6763" y="9871"/>
                  </a:cubicBezTo>
                  <a:lnTo>
                    <a:pt x="8108" y="9871"/>
                  </a:lnTo>
                  <a:cubicBezTo>
                    <a:pt x="8275" y="9871"/>
                    <a:pt x="8406" y="9740"/>
                    <a:pt x="8406" y="9573"/>
                  </a:cubicBezTo>
                  <a:lnTo>
                    <a:pt x="8406" y="9085"/>
                  </a:lnTo>
                  <a:cubicBezTo>
                    <a:pt x="8632" y="8990"/>
                    <a:pt x="8823" y="8871"/>
                    <a:pt x="9013" y="8728"/>
                  </a:cubicBezTo>
                  <a:lnTo>
                    <a:pt x="9442" y="8978"/>
                  </a:lnTo>
                  <a:cubicBezTo>
                    <a:pt x="9497" y="9010"/>
                    <a:pt x="9548" y="9020"/>
                    <a:pt x="9596" y="9020"/>
                  </a:cubicBezTo>
                  <a:cubicBezTo>
                    <a:pt x="9620" y="9020"/>
                    <a:pt x="9644" y="9018"/>
                    <a:pt x="9668" y="9014"/>
                  </a:cubicBezTo>
                  <a:cubicBezTo>
                    <a:pt x="9739" y="8990"/>
                    <a:pt x="9799" y="8930"/>
                    <a:pt x="9847" y="8871"/>
                  </a:cubicBezTo>
                  <a:lnTo>
                    <a:pt x="10513" y="7716"/>
                  </a:lnTo>
                  <a:cubicBezTo>
                    <a:pt x="10561" y="7597"/>
                    <a:pt x="10561" y="7525"/>
                    <a:pt x="10549" y="7442"/>
                  </a:cubicBezTo>
                  <a:cubicBezTo>
                    <a:pt x="10537" y="7371"/>
                    <a:pt x="10478" y="7311"/>
                    <a:pt x="10406" y="7263"/>
                  </a:cubicBezTo>
                  <a:lnTo>
                    <a:pt x="9978" y="7013"/>
                  </a:lnTo>
                  <a:cubicBezTo>
                    <a:pt x="9989" y="6894"/>
                    <a:pt x="10013" y="6775"/>
                    <a:pt x="10013" y="6668"/>
                  </a:cubicBezTo>
                  <a:cubicBezTo>
                    <a:pt x="10013" y="6549"/>
                    <a:pt x="10001" y="6430"/>
                    <a:pt x="9978" y="6335"/>
                  </a:cubicBezTo>
                  <a:lnTo>
                    <a:pt x="10406" y="6073"/>
                  </a:lnTo>
                  <a:cubicBezTo>
                    <a:pt x="10549" y="6001"/>
                    <a:pt x="10609" y="5823"/>
                    <a:pt x="10513" y="5680"/>
                  </a:cubicBezTo>
                  <a:lnTo>
                    <a:pt x="10311" y="5323"/>
                  </a:lnTo>
                  <a:cubicBezTo>
                    <a:pt x="10280" y="5268"/>
                    <a:pt x="10228" y="5239"/>
                    <a:pt x="10176" y="5239"/>
                  </a:cubicBezTo>
                  <a:cubicBezTo>
                    <a:pt x="10148" y="5239"/>
                    <a:pt x="10121" y="5247"/>
                    <a:pt x="10097" y="5263"/>
                  </a:cubicBezTo>
                  <a:cubicBezTo>
                    <a:pt x="10025" y="5299"/>
                    <a:pt x="9989" y="5394"/>
                    <a:pt x="10037" y="5466"/>
                  </a:cubicBezTo>
                  <a:lnTo>
                    <a:pt x="10228" y="5811"/>
                  </a:lnTo>
                  <a:lnTo>
                    <a:pt x="9727" y="6108"/>
                  </a:lnTo>
                  <a:cubicBezTo>
                    <a:pt x="9668" y="6132"/>
                    <a:pt x="9632" y="6216"/>
                    <a:pt x="9656" y="6275"/>
                  </a:cubicBezTo>
                  <a:cubicBezTo>
                    <a:pt x="9680" y="6406"/>
                    <a:pt x="9680" y="6537"/>
                    <a:pt x="9680" y="6668"/>
                  </a:cubicBezTo>
                  <a:cubicBezTo>
                    <a:pt x="9680" y="6811"/>
                    <a:pt x="9668" y="6942"/>
                    <a:pt x="9656" y="7073"/>
                  </a:cubicBezTo>
                  <a:cubicBezTo>
                    <a:pt x="9632" y="7132"/>
                    <a:pt x="9668" y="7204"/>
                    <a:pt x="9727" y="7240"/>
                  </a:cubicBezTo>
                  <a:lnTo>
                    <a:pt x="10228" y="7537"/>
                  </a:lnTo>
                  <a:lnTo>
                    <a:pt x="9573" y="8668"/>
                  </a:lnTo>
                  <a:lnTo>
                    <a:pt x="9073" y="8371"/>
                  </a:lnTo>
                  <a:cubicBezTo>
                    <a:pt x="9045" y="8354"/>
                    <a:pt x="9015" y="8345"/>
                    <a:pt x="8986" y="8345"/>
                  </a:cubicBezTo>
                  <a:cubicBezTo>
                    <a:pt x="8952" y="8345"/>
                    <a:pt x="8920" y="8357"/>
                    <a:pt x="8894" y="8383"/>
                  </a:cubicBezTo>
                  <a:cubicBezTo>
                    <a:pt x="8680" y="8561"/>
                    <a:pt x="8442" y="8692"/>
                    <a:pt x="8192" y="8787"/>
                  </a:cubicBezTo>
                  <a:cubicBezTo>
                    <a:pt x="8132" y="8799"/>
                    <a:pt x="8084" y="8859"/>
                    <a:pt x="8084" y="8930"/>
                  </a:cubicBezTo>
                  <a:lnTo>
                    <a:pt x="8084" y="9514"/>
                  </a:lnTo>
                  <a:lnTo>
                    <a:pt x="6775" y="9514"/>
                  </a:lnTo>
                  <a:lnTo>
                    <a:pt x="6775" y="8930"/>
                  </a:lnTo>
                  <a:cubicBezTo>
                    <a:pt x="6775" y="8871"/>
                    <a:pt x="6739" y="8811"/>
                    <a:pt x="6679" y="8787"/>
                  </a:cubicBezTo>
                  <a:cubicBezTo>
                    <a:pt x="6418" y="8692"/>
                    <a:pt x="6179" y="8561"/>
                    <a:pt x="5977" y="8383"/>
                  </a:cubicBezTo>
                  <a:cubicBezTo>
                    <a:pt x="5951" y="8357"/>
                    <a:pt x="5919" y="8345"/>
                    <a:pt x="5885" y="8345"/>
                  </a:cubicBezTo>
                  <a:cubicBezTo>
                    <a:pt x="5856" y="8345"/>
                    <a:pt x="5826" y="8354"/>
                    <a:pt x="5798" y="8371"/>
                  </a:cubicBezTo>
                  <a:lnTo>
                    <a:pt x="5286" y="8668"/>
                  </a:lnTo>
                  <a:lnTo>
                    <a:pt x="4632" y="7537"/>
                  </a:lnTo>
                  <a:lnTo>
                    <a:pt x="5144" y="7240"/>
                  </a:lnTo>
                  <a:cubicBezTo>
                    <a:pt x="5203" y="7204"/>
                    <a:pt x="5227" y="7132"/>
                    <a:pt x="5215" y="7073"/>
                  </a:cubicBezTo>
                  <a:cubicBezTo>
                    <a:pt x="5191" y="6942"/>
                    <a:pt x="5191" y="6811"/>
                    <a:pt x="5191" y="6668"/>
                  </a:cubicBezTo>
                  <a:cubicBezTo>
                    <a:pt x="5191" y="6537"/>
                    <a:pt x="5203" y="6406"/>
                    <a:pt x="5215" y="6275"/>
                  </a:cubicBezTo>
                  <a:cubicBezTo>
                    <a:pt x="5227" y="6216"/>
                    <a:pt x="5203" y="6132"/>
                    <a:pt x="5144" y="6108"/>
                  </a:cubicBezTo>
                  <a:lnTo>
                    <a:pt x="4632" y="5811"/>
                  </a:lnTo>
                  <a:lnTo>
                    <a:pt x="5286" y="4680"/>
                  </a:lnTo>
                  <a:lnTo>
                    <a:pt x="5798" y="4977"/>
                  </a:lnTo>
                  <a:cubicBezTo>
                    <a:pt x="5825" y="4988"/>
                    <a:pt x="5854" y="4994"/>
                    <a:pt x="5883" y="4994"/>
                  </a:cubicBezTo>
                  <a:cubicBezTo>
                    <a:pt x="5917" y="4994"/>
                    <a:pt x="5951" y="4985"/>
                    <a:pt x="5977" y="4965"/>
                  </a:cubicBezTo>
                  <a:cubicBezTo>
                    <a:pt x="6179" y="4787"/>
                    <a:pt x="6418" y="4644"/>
                    <a:pt x="6679" y="4561"/>
                  </a:cubicBezTo>
                  <a:cubicBezTo>
                    <a:pt x="6739" y="4549"/>
                    <a:pt x="6775" y="4489"/>
                    <a:pt x="6775" y="4406"/>
                  </a:cubicBezTo>
                  <a:lnTo>
                    <a:pt x="6775" y="3834"/>
                  </a:lnTo>
                  <a:lnTo>
                    <a:pt x="8084" y="3834"/>
                  </a:lnTo>
                  <a:lnTo>
                    <a:pt x="8084" y="4406"/>
                  </a:lnTo>
                  <a:cubicBezTo>
                    <a:pt x="8084" y="4465"/>
                    <a:pt x="8132" y="4525"/>
                    <a:pt x="8192" y="4561"/>
                  </a:cubicBezTo>
                  <a:cubicBezTo>
                    <a:pt x="8442" y="4644"/>
                    <a:pt x="8680" y="4787"/>
                    <a:pt x="8894" y="4965"/>
                  </a:cubicBezTo>
                  <a:cubicBezTo>
                    <a:pt x="8920" y="4985"/>
                    <a:pt x="8954" y="4994"/>
                    <a:pt x="8988" y="4994"/>
                  </a:cubicBezTo>
                  <a:cubicBezTo>
                    <a:pt x="9017" y="4994"/>
                    <a:pt x="9046" y="4988"/>
                    <a:pt x="9073" y="4977"/>
                  </a:cubicBezTo>
                  <a:lnTo>
                    <a:pt x="9573" y="4680"/>
                  </a:lnTo>
                  <a:lnTo>
                    <a:pt x="9716" y="4906"/>
                  </a:lnTo>
                  <a:cubicBezTo>
                    <a:pt x="9740" y="4955"/>
                    <a:pt x="9793" y="4982"/>
                    <a:pt x="9847" y="4982"/>
                  </a:cubicBezTo>
                  <a:cubicBezTo>
                    <a:pt x="9871" y="4982"/>
                    <a:pt x="9896" y="4977"/>
                    <a:pt x="9918" y="4965"/>
                  </a:cubicBezTo>
                  <a:cubicBezTo>
                    <a:pt x="9989" y="4918"/>
                    <a:pt x="10025" y="4823"/>
                    <a:pt x="9978" y="4751"/>
                  </a:cubicBezTo>
                  <a:lnTo>
                    <a:pt x="9847" y="4513"/>
                  </a:lnTo>
                  <a:cubicBezTo>
                    <a:pt x="9798" y="4424"/>
                    <a:pt x="9699" y="4367"/>
                    <a:pt x="9592" y="4367"/>
                  </a:cubicBezTo>
                  <a:cubicBezTo>
                    <a:pt x="9542" y="4367"/>
                    <a:pt x="9491" y="4379"/>
                    <a:pt x="9442" y="4406"/>
                  </a:cubicBezTo>
                  <a:lnTo>
                    <a:pt x="9013" y="4668"/>
                  </a:lnTo>
                  <a:cubicBezTo>
                    <a:pt x="8835" y="4513"/>
                    <a:pt x="8620" y="4394"/>
                    <a:pt x="8406" y="4311"/>
                  </a:cubicBezTo>
                  <a:lnTo>
                    <a:pt x="8406" y="3811"/>
                  </a:lnTo>
                  <a:cubicBezTo>
                    <a:pt x="8406" y="3727"/>
                    <a:pt x="8358" y="3632"/>
                    <a:pt x="8299" y="3596"/>
                  </a:cubicBezTo>
                  <a:lnTo>
                    <a:pt x="8299" y="1656"/>
                  </a:lnTo>
                  <a:cubicBezTo>
                    <a:pt x="8299" y="1060"/>
                    <a:pt x="7596" y="536"/>
                    <a:pt x="6394" y="239"/>
                  </a:cubicBezTo>
                  <a:cubicBezTo>
                    <a:pt x="6384" y="237"/>
                    <a:pt x="6375" y="237"/>
                    <a:pt x="6365" y="237"/>
                  </a:cubicBezTo>
                  <a:cubicBezTo>
                    <a:pt x="6284" y="237"/>
                    <a:pt x="6225" y="283"/>
                    <a:pt x="6203" y="358"/>
                  </a:cubicBezTo>
                  <a:cubicBezTo>
                    <a:pt x="6179" y="453"/>
                    <a:pt x="6227" y="524"/>
                    <a:pt x="6322" y="560"/>
                  </a:cubicBezTo>
                  <a:cubicBezTo>
                    <a:pt x="7346" y="810"/>
                    <a:pt x="7989" y="1239"/>
                    <a:pt x="7989" y="1667"/>
                  </a:cubicBezTo>
                  <a:cubicBezTo>
                    <a:pt x="7989" y="2001"/>
                    <a:pt x="7596" y="2346"/>
                    <a:pt x="6918" y="2596"/>
                  </a:cubicBezTo>
                  <a:cubicBezTo>
                    <a:pt x="6179" y="2882"/>
                    <a:pt x="5203" y="3025"/>
                    <a:pt x="4143" y="3025"/>
                  </a:cubicBezTo>
                  <a:cubicBezTo>
                    <a:pt x="3703" y="3025"/>
                    <a:pt x="3262" y="3001"/>
                    <a:pt x="2846" y="2941"/>
                  </a:cubicBezTo>
                  <a:cubicBezTo>
                    <a:pt x="2833" y="2938"/>
                    <a:pt x="2821" y="2936"/>
                    <a:pt x="2809" y="2936"/>
                  </a:cubicBezTo>
                  <a:cubicBezTo>
                    <a:pt x="2742" y="2936"/>
                    <a:pt x="2687" y="2991"/>
                    <a:pt x="2667" y="3072"/>
                  </a:cubicBezTo>
                  <a:cubicBezTo>
                    <a:pt x="2655" y="3156"/>
                    <a:pt x="2715" y="3239"/>
                    <a:pt x="2810" y="3251"/>
                  </a:cubicBezTo>
                  <a:cubicBezTo>
                    <a:pt x="3239" y="3311"/>
                    <a:pt x="3679" y="3334"/>
                    <a:pt x="4143" y="3334"/>
                  </a:cubicBezTo>
                  <a:cubicBezTo>
                    <a:pt x="5227" y="3334"/>
                    <a:pt x="6239" y="3168"/>
                    <a:pt x="7013" y="2870"/>
                  </a:cubicBezTo>
                  <a:cubicBezTo>
                    <a:pt x="7430" y="2715"/>
                    <a:pt x="7763" y="2525"/>
                    <a:pt x="7965" y="2310"/>
                  </a:cubicBezTo>
                  <a:lnTo>
                    <a:pt x="7965" y="3525"/>
                  </a:lnTo>
                  <a:lnTo>
                    <a:pt x="6751" y="3525"/>
                  </a:lnTo>
                  <a:cubicBezTo>
                    <a:pt x="6584" y="3525"/>
                    <a:pt x="6453" y="3668"/>
                    <a:pt x="6453" y="3822"/>
                  </a:cubicBezTo>
                  <a:lnTo>
                    <a:pt x="6453" y="4323"/>
                  </a:lnTo>
                  <a:cubicBezTo>
                    <a:pt x="6227" y="4406"/>
                    <a:pt x="6037" y="4525"/>
                    <a:pt x="5846" y="4680"/>
                  </a:cubicBezTo>
                  <a:lnTo>
                    <a:pt x="5406" y="4418"/>
                  </a:lnTo>
                  <a:cubicBezTo>
                    <a:pt x="5360" y="4395"/>
                    <a:pt x="5315" y="4387"/>
                    <a:pt x="5270" y="4387"/>
                  </a:cubicBezTo>
                  <a:cubicBezTo>
                    <a:pt x="5243" y="4387"/>
                    <a:pt x="5217" y="4390"/>
                    <a:pt x="5191" y="4394"/>
                  </a:cubicBezTo>
                  <a:cubicBezTo>
                    <a:pt x="5108" y="4406"/>
                    <a:pt x="5048" y="4465"/>
                    <a:pt x="5013" y="4525"/>
                  </a:cubicBezTo>
                  <a:lnTo>
                    <a:pt x="4334" y="5692"/>
                  </a:lnTo>
                  <a:cubicBezTo>
                    <a:pt x="4322" y="5704"/>
                    <a:pt x="4322" y="5716"/>
                    <a:pt x="4322" y="5727"/>
                  </a:cubicBezTo>
                  <a:lnTo>
                    <a:pt x="4132" y="5727"/>
                  </a:lnTo>
                  <a:cubicBezTo>
                    <a:pt x="3084" y="5727"/>
                    <a:pt x="2107" y="5585"/>
                    <a:pt x="1357" y="5299"/>
                  </a:cubicBezTo>
                  <a:cubicBezTo>
                    <a:pt x="679" y="5049"/>
                    <a:pt x="286" y="4704"/>
                    <a:pt x="286" y="4382"/>
                  </a:cubicBezTo>
                  <a:lnTo>
                    <a:pt x="286" y="2322"/>
                  </a:lnTo>
                  <a:cubicBezTo>
                    <a:pt x="643" y="2668"/>
                    <a:pt x="1274" y="2965"/>
                    <a:pt x="2131" y="3144"/>
                  </a:cubicBezTo>
                  <a:lnTo>
                    <a:pt x="2167" y="3144"/>
                  </a:lnTo>
                  <a:cubicBezTo>
                    <a:pt x="2238" y="3144"/>
                    <a:pt x="2298" y="3096"/>
                    <a:pt x="2322" y="3025"/>
                  </a:cubicBezTo>
                  <a:cubicBezTo>
                    <a:pt x="2334" y="2930"/>
                    <a:pt x="2286" y="2858"/>
                    <a:pt x="2203" y="2846"/>
                  </a:cubicBezTo>
                  <a:cubicBezTo>
                    <a:pt x="1036" y="2596"/>
                    <a:pt x="298" y="2132"/>
                    <a:pt x="298" y="1667"/>
                  </a:cubicBezTo>
                  <a:cubicBezTo>
                    <a:pt x="298" y="1346"/>
                    <a:pt x="679" y="1001"/>
                    <a:pt x="1369" y="751"/>
                  </a:cubicBezTo>
                  <a:cubicBezTo>
                    <a:pt x="2096" y="465"/>
                    <a:pt x="3072" y="322"/>
                    <a:pt x="4132" y="322"/>
                  </a:cubicBezTo>
                  <a:cubicBezTo>
                    <a:pt x="4667" y="322"/>
                    <a:pt x="5191" y="358"/>
                    <a:pt x="5679" y="441"/>
                  </a:cubicBezTo>
                  <a:cubicBezTo>
                    <a:pt x="5687" y="442"/>
                    <a:pt x="5695" y="443"/>
                    <a:pt x="5703" y="443"/>
                  </a:cubicBezTo>
                  <a:cubicBezTo>
                    <a:pt x="5786" y="443"/>
                    <a:pt x="5847" y="385"/>
                    <a:pt x="5858" y="298"/>
                  </a:cubicBezTo>
                  <a:cubicBezTo>
                    <a:pt x="5870" y="215"/>
                    <a:pt x="5810" y="143"/>
                    <a:pt x="5727" y="120"/>
                  </a:cubicBezTo>
                  <a:cubicBezTo>
                    <a:pt x="5215" y="36"/>
                    <a:pt x="4679" y="1"/>
                    <a:pt x="413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46"/>
            <p:cNvSpPr/>
            <p:nvPr/>
          </p:nvSpPr>
          <p:spPr>
            <a:xfrm>
              <a:off x="6306652" y="2638748"/>
              <a:ext cx="59904" cy="59522"/>
            </a:xfrm>
            <a:custGeom>
              <a:rect b="b" l="l" r="r" t="t"/>
              <a:pathLst>
                <a:path extrusionOk="0" h="1870" w="1882">
                  <a:moveTo>
                    <a:pt x="941" y="310"/>
                  </a:moveTo>
                  <a:cubicBezTo>
                    <a:pt x="1287" y="310"/>
                    <a:pt x="1561" y="596"/>
                    <a:pt x="1561" y="929"/>
                  </a:cubicBezTo>
                  <a:cubicBezTo>
                    <a:pt x="1561" y="1274"/>
                    <a:pt x="1287" y="1560"/>
                    <a:pt x="941" y="1560"/>
                  </a:cubicBezTo>
                  <a:cubicBezTo>
                    <a:pt x="596" y="1560"/>
                    <a:pt x="310" y="1274"/>
                    <a:pt x="310" y="929"/>
                  </a:cubicBezTo>
                  <a:cubicBezTo>
                    <a:pt x="310" y="596"/>
                    <a:pt x="596" y="310"/>
                    <a:pt x="941" y="310"/>
                  </a:cubicBezTo>
                  <a:close/>
                  <a:moveTo>
                    <a:pt x="941" y="0"/>
                  </a:moveTo>
                  <a:cubicBezTo>
                    <a:pt x="418" y="0"/>
                    <a:pt x="1" y="417"/>
                    <a:pt x="1" y="929"/>
                  </a:cubicBezTo>
                  <a:cubicBezTo>
                    <a:pt x="1" y="1453"/>
                    <a:pt x="418" y="1870"/>
                    <a:pt x="941" y="1870"/>
                  </a:cubicBezTo>
                  <a:cubicBezTo>
                    <a:pt x="1465" y="1870"/>
                    <a:pt x="1882" y="1453"/>
                    <a:pt x="1882" y="929"/>
                  </a:cubicBezTo>
                  <a:cubicBezTo>
                    <a:pt x="1882" y="417"/>
                    <a:pt x="1465" y="0"/>
                    <a:pt x="94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28" name="Google Shape;828;p46"/>
          <p:cNvGrpSpPr/>
          <p:nvPr/>
        </p:nvGrpSpPr>
        <p:grpSpPr>
          <a:xfrm>
            <a:off x="3794326" y="3800167"/>
            <a:ext cx="784535" cy="623714"/>
            <a:chOff x="6644957" y="2456353"/>
            <a:chExt cx="371395" cy="278904"/>
          </a:xfrm>
        </p:grpSpPr>
        <p:sp>
          <p:nvSpPr>
            <p:cNvPr id="829" name="Google Shape;829;p46"/>
            <p:cNvSpPr/>
            <p:nvPr/>
          </p:nvSpPr>
          <p:spPr>
            <a:xfrm>
              <a:off x="6644957" y="2456353"/>
              <a:ext cx="371395" cy="203123"/>
            </a:xfrm>
            <a:custGeom>
              <a:rect b="b" l="l" r="r" t="t"/>
              <a:pathLst>
                <a:path extrusionOk="0" h="6382" w="11669">
                  <a:moveTo>
                    <a:pt x="4763" y="0"/>
                  </a:moveTo>
                  <a:cubicBezTo>
                    <a:pt x="4167" y="0"/>
                    <a:pt x="3596" y="191"/>
                    <a:pt x="3120" y="548"/>
                  </a:cubicBezTo>
                  <a:cubicBezTo>
                    <a:pt x="2679" y="881"/>
                    <a:pt x="2358" y="1322"/>
                    <a:pt x="2179" y="1834"/>
                  </a:cubicBezTo>
                  <a:cubicBezTo>
                    <a:pt x="977" y="1893"/>
                    <a:pt x="0" y="2881"/>
                    <a:pt x="0" y="4108"/>
                  </a:cubicBezTo>
                  <a:cubicBezTo>
                    <a:pt x="0" y="5358"/>
                    <a:pt x="1036" y="6382"/>
                    <a:pt x="2286" y="6382"/>
                  </a:cubicBezTo>
                  <a:lnTo>
                    <a:pt x="3096" y="6382"/>
                  </a:lnTo>
                  <a:cubicBezTo>
                    <a:pt x="3191" y="6382"/>
                    <a:pt x="3274" y="6310"/>
                    <a:pt x="3274" y="6203"/>
                  </a:cubicBezTo>
                  <a:cubicBezTo>
                    <a:pt x="3274" y="6120"/>
                    <a:pt x="3203" y="6025"/>
                    <a:pt x="3096" y="6025"/>
                  </a:cubicBezTo>
                  <a:lnTo>
                    <a:pt x="2286" y="6025"/>
                  </a:lnTo>
                  <a:cubicBezTo>
                    <a:pt x="1215" y="6025"/>
                    <a:pt x="346" y="5167"/>
                    <a:pt x="346" y="4096"/>
                  </a:cubicBezTo>
                  <a:cubicBezTo>
                    <a:pt x="346" y="3024"/>
                    <a:pt x="1215" y="2155"/>
                    <a:pt x="2286" y="2155"/>
                  </a:cubicBezTo>
                  <a:lnTo>
                    <a:pt x="2298" y="2155"/>
                  </a:lnTo>
                  <a:cubicBezTo>
                    <a:pt x="2370" y="2155"/>
                    <a:pt x="2441" y="2107"/>
                    <a:pt x="2465" y="2036"/>
                  </a:cubicBezTo>
                  <a:cubicBezTo>
                    <a:pt x="2608" y="1548"/>
                    <a:pt x="2905" y="1119"/>
                    <a:pt x="3310" y="822"/>
                  </a:cubicBezTo>
                  <a:cubicBezTo>
                    <a:pt x="3727" y="500"/>
                    <a:pt x="4227" y="321"/>
                    <a:pt x="4751" y="321"/>
                  </a:cubicBezTo>
                  <a:cubicBezTo>
                    <a:pt x="5584" y="321"/>
                    <a:pt x="6346" y="738"/>
                    <a:pt x="6775" y="1453"/>
                  </a:cubicBezTo>
                  <a:cubicBezTo>
                    <a:pt x="6811" y="1516"/>
                    <a:pt x="6861" y="1545"/>
                    <a:pt x="6914" y="1545"/>
                  </a:cubicBezTo>
                  <a:cubicBezTo>
                    <a:pt x="6931" y="1545"/>
                    <a:pt x="6948" y="1542"/>
                    <a:pt x="6965" y="1536"/>
                  </a:cubicBezTo>
                  <a:cubicBezTo>
                    <a:pt x="7168" y="1476"/>
                    <a:pt x="7370" y="1429"/>
                    <a:pt x="7585" y="1429"/>
                  </a:cubicBezTo>
                  <a:cubicBezTo>
                    <a:pt x="8430" y="1429"/>
                    <a:pt x="9168" y="1976"/>
                    <a:pt x="9430" y="2786"/>
                  </a:cubicBezTo>
                  <a:cubicBezTo>
                    <a:pt x="9452" y="2851"/>
                    <a:pt x="9513" y="2907"/>
                    <a:pt x="9587" y="2907"/>
                  </a:cubicBezTo>
                  <a:cubicBezTo>
                    <a:pt x="9594" y="2907"/>
                    <a:pt x="9601" y="2906"/>
                    <a:pt x="9609" y="2905"/>
                  </a:cubicBezTo>
                  <a:cubicBezTo>
                    <a:pt x="9668" y="2905"/>
                    <a:pt x="9728" y="2881"/>
                    <a:pt x="9763" y="2881"/>
                  </a:cubicBezTo>
                  <a:cubicBezTo>
                    <a:pt x="10633" y="2881"/>
                    <a:pt x="11335" y="3584"/>
                    <a:pt x="11335" y="4453"/>
                  </a:cubicBezTo>
                  <a:cubicBezTo>
                    <a:pt x="11335" y="5310"/>
                    <a:pt x="10633" y="6013"/>
                    <a:pt x="9763" y="6013"/>
                  </a:cubicBezTo>
                  <a:lnTo>
                    <a:pt x="8573" y="6013"/>
                  </a:lnTo>
                  <a:cubicBezTo>
                    <a:pt x="8489" y="6013"/>
                    <a:pt x="8394" y="6084"/>
                    <a:pt x="8394" y="6191"/>
                  </a:cubicBezTo>
                  <a:cubicBezTo>
                    <a:pt x="8394" y="6298"/>
                    <a:pt x="8478" y="6370"/>
                    <a:pt x="8573" y="6370"/>
                  </a:cubicBezTo>
                  <a:lnTo>
                    <a:pt x="9763" y="6370"/>
                  </a:lnTo>
                  <a:cubicBezTo>
                    <a:pt x="10823" y="6370"/>
                    <a:pt x="11668" y="5501"/>
                    <a:pt x="11668" y="4465"/>
                  </a:cubicBezTo>
                  <a:cubicBezTo>
                    <a:pt x="11668" y="3417"/>
                    <a:pt x="10859" y="2560"/>
                    <a:pt x="9811" y="2560"/>
                  </a:cubicBezTo>
                  <a:lnTo>
                    <a:pt x="9740" y="2560"/>
                  </a:lnTo>
                  <a:cubicBezTo>
                    <a:pt x="9585" y="2155"/>
                    <a:pt x="9323" y="1798"/>
                    <a:pt x="8966" y="1548"/>
                  </a:cubicBezTo>
                  <a:cubicBezTo>
                    <a:pt x="8561" y="1250"/>
                    <a:pt x="8097" y="1095"/>
                    <a:pt x="7608" y="1095"/>
                  </a:cubicBezTo>
                  <a:cubicBezTo>
                    <a:pt x="7418" y="1095"/>
                    <a:pt x="7204" y="1131"/>
                    <a:pt x="7013" y="1179"/>
                  </a:cubicBezTo>
                  <a:cubicBezTo>
                    <a:pt x="6513" y="429"/>
                    <a:pt x="5680" y="0"/>
                    <a:pt x="476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46"/>
            <p:cNvSpPr/>
            <p:nvPr/>
          </p:nvSpPr>
          <p:spPr>
            <a:xfrm>
              <a:off x="6761668" y="2549194"/>
              <a:ext cx="139850" cy="186064"/>
            </a:xfrm>
            <a:custGeom>
              <a:rect b="b" l="l" r="r" t="t"/>
              <a:pathLst>
                <a:path extrusionOk="0" h="5846" w="4394">
                  <a:moveTo>
                    <a:pt x="2584" y="357"/>
                  </a:moveTo>
                  <a:lnTo>
                    <a:pt x="2584" y="1476"/>
                  </a:lnTo>
                  <a:cubicBezTo>
                    <a:pt x="2584" y="1667"/>
                    <a:pt x="2751" y="1834"/>
                    <a:pt x="2941" y="1834"/>
                  </a:cubicBezTo>
                  <a:lnTo>
                    <a:pt x="3501" y="1834"/>
                  </a:lnTo>
                  <a:cubicBezTo>
                    <a:pt x="3584" y="1834"/>
                    <a:pt x="3679" y="1750"/>
                    <a:pt x="3679" y="1655"/>
                  </a:cubicBezTo>
                  <a:cubicBezTo>
                    <a:pt x="3679" y="1548"/>
                    <a:pt x="3596" y="1476"/>
                    <a:pt x="3501" y="1476"/>
                  </a:cubicBezTo>
                  <a:lnTo>
                    <a:pt x="2941" y="1476"/>
                  </a:lnTo>
                  <a:cubicBezTo>
                    <a:pt x="2941" y="1476"/>
                    <a:pt x="2929" y="1476"/>
                    <a:pt x="2929" y="1453"/>
                  </a:cubicBezTo>
                  <a:lnTo>
                    <a:pt x="2929" y="393"/>
                  </a:lnTo>
                  <a:lnTo>
                    <a:pt x="4001" y="1465"/>
                  </a:lnTo>
                  <a:cubicBezTo>
                    <a:pt x="4037" y="1500"/>
                    <a:pt x="4060" y="1560"/>
                    <a:pt x="4060" y="1607"/>
                  </a:cubicBezTo>
                  <a:lnTo>
                    <a:pt x="4060" y="5501"/>
                  </a:lnTo>
                  <a:lnTo>
                    <a:pt x="4049" y="5501"/>
                  </a:lnTo>
                  <a:lnTo>
                    <a:pt x="369" y="5525"/>
                  </a:lnTo>
                  <a:cubicBezTo>
                    <a:pt x="369" y="5525"/>
                    <a:pt x="358" y="5525"/>
                    <a:pt x="358" y="5501"/>
                  </a:cubicBezTo>
                  <a:lnTo>
                    <a:pt x="358" y="369"/>
                  </a:lnTo>
                  <a:cubicBezTo>
                    <a:pt x="358" y="369"/>
                    <a:pt x="358" y="357"/>
                    <a:pt x="369" y="357"/>
                  </a:cubicBezTo>
                  <a:close/>
                  <a:moveTo>
                    <a:pt x="358" y="0"/>
                  </a:moveTo>
                  <a:cubicBezTo>
                    <a:pt x="167" y="0"/>
                    <a:pt x="0" y="167"/>
                    <a:pt x="0" y="357"/>
                  </a:cubicBezTo>
                  <a:lnTo>
                    <a:pt x="0" y="5489"/>
                  </a:lnTo>
                  <a:cubicBezTo>
                    <a:pt x="0" y="5679"/>
                    <a:pt x="155" y="5846"/>
                    <a:pt x="358" y="5846"/>
                  </a:cubicBezTo>
                  <a:lnTo>
                    <a:pt x="4013" y="5846"/>
                  </a:lnTo>
                  <a:cubicBezTo>
                    <a:pt x="4203" y="5846"/>
                    <a:pt x="4370" y="5679"/>
                    <a:pt x="4370" y="5489"/>
                  </a:cubicBezTo>
                  <a:lnTo>
                    <a:pt x="4370" y="1607"/>
                  </a:lnTo>
                  <a:cubicBezTo>
                    <a:pt x="4394" y="1476"/>
                    <a:pt x="4334" y="1334"/>
                    <a:pt x="4227" y="1238"/>
                  </a:cubicBezTo>
                  <a:lnTo>
                    <a:pt x="3156" y="167"/>
                  </a:lnTo>
                  <a:cubicBezTo>
                    <a:pt x="3048" y="60"/>
                    <a:pt x="2917" y="0"/>
                    <a:pt x="276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p46"/>
            <p:cNvSpPr/>
            <p:nvPr/>
          </p:nvSpPr>
          <p:spPr>
            <a:xfrm>
              <a:off x="6802216" y="2625357"/>
              <a:ext cx="58754" cy="75431"/>
            </a:xfrm>
            <a:custGeom>
              <a:rect b="b" l="l" r="r" t="t"/>
              <a:pathLst>
                <a:path extrusionOk="0" h="2370" w="1846">
                  <a:moveTo>
                    <a:pt x="929" y="0"/>
                  </a:moveTo>
                  <a:cubicBezTo>
                    <a:pt x="881" y="0"/>
                    <a:pt x="822" y="36"/>
                    <a:pt x="786" y="60"/>
                  </a:cubicBezTo>
                  <a:lnTo>
                    <a:pt x="60" y="988"/>
                  </a:lnTo>
                  <a:cubicBezTo>
                    <a:pt x="0" y="1060"/>
                    <a:pt x="12" y="1167"/>
                    <a:pt x="96" y="1227"/>
                  </a:cubicBezTo>
                  <a:cubicBezTo>
                    <a:pt x="123" y="1250"/>
                    <a:pt x="157" y="1260"/>
                    <a:pt x="190" y="1260"/>
                  </a:cubicBezTo>
                  <a:cubicBezTo>
                    <a:pt x="243" y="1260"/>
                    <a:pt x="297" y="1234"/>
                    <a:pt x="334" y="1191"/>
                  </a:cubicBezTo>
                  <a:lnTo>
                    <a:pt x="762" y="655"/>
                  </a:lnTo>
                  <a:lnTo>
                    <a:pt x="762" y="2191"/>
                  </a:lnTo>
                  <a:cubicBezTo>
                    <a:pt x="762" y="2274"/>
                    <a:pt x="834" y="2370"/>
                    <a:pt x="941" y="2370"/>
                  </a:cubicBezTo>
                  <a:cubicBezTo>
                    <a:pt x="1024" y="2370"/>
                    <a:pt x="1120" y="2298"/>
                    <a:pt x="1120" y="2191"/>
                  </a:cubicBezTo>
                  <a:lnTo>
                    <a:pt x="1120" y="655"/>
                  </a:lnTo>
                  <a:lnTo>
                    <a:pt x="1548" y="1191"/>
                  </a:lnTo>
                  <a:cubicBezTo>
                    <a:pt x="1584" y="1238"/>
                    <a:pt x="1643" y="1250"/>
                    <a:pt x="1691" y="1250"/>
                  </a:cubicBezTo>
                  <a:cubicBezTo>
                    <a:pt x="1727" y="1250"/>
                    <a:pt x="1762" y="1238"/>
                    <a:pt x="1786" y="1203"/>
                  </a:cubicBezTo>
                  <a:cubicBezTo>
                    <a:pt x="1834" y="1167"/>
                    <a:pt x="1846" y="1060"/>
                    <a:pt x="1786" y="988"/>
                  </a:cubicBezTo>
                  <a:lnTo>
                    <a:pt x="1060" y="60"/>
                  </a:lnTo>
                  <a:cubicBezTo>
                    <a:pt x="1036" y="12"/>
                    <a:pt x="989" y="0"/>
                    <a:pt x="92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46"/>
            <p:cNvSpPr/>
            <p:nvPr/>
          </p:nvSpPr>
          <p:spPr>
            <a:xfrm>
              <a:off x="6802216" y="2480828"/>
              <a:ext cx="47009" cy="33132"/>
            </a:xfrm>
            <a:custGeom>
              <a:rect b="b" l="l" r="r" t="t"/>
              <a:pathLst>
                <a:path extrusionOk="0" h="1041" w="1477">
                  <a:moveTo>
                    <a:pt x="193" y="0"/>
                  </a:moveTo>
                  <a:cubicBezTo>
                    <a:pt x="119" y="0"/>
                    <a:pt x="45" y="64"/>
                    <a:pt x="24" y="136"/>
                  </a:cubicBezTo>
                  <a:cubicBezTo>
                    <a:pt x="0" y="231"/>
                    <a:pt x="60" y="314"/>
                    <a:pt x="155" y="338"/>
                  </a:cubicBezTo>
                  <a:cubicBezTo>
                    <a:pt x="560" y="422"/>
                    <a:pt x="917" y="636"/>
                    <a:pt x="1155" y="969"/>
                  </a:cubicBezTo>
                  <a:cubicBezTo>
                    <a:pt x="1179" y="1017"/>
                    <a:pt x="1239" y="1041"/>
                    <a:pt x="1286" y="1041"/>
                  </a:cubicBezTo>
                  <a:cubicBezTo>
                    <a:pt x="1310" y="1041"/>
                    <a:pt x="1358" y="1029"/>
                    <a:pt x="1393" y="1017"/>
                  </a:cubicBezTo>
                  <a:cubicBezTo>
                    <a:pt x="1465" y="946"/>
                    <a:pt x="1477" y="838"/>
                    <a:pt x="1429" y="767"/>
                  </a:cubicBezTo>
                  <a:cubicBezTo>
                    <a:pt x="1131" y="374"/>
                    <a:pt x="703" y="88"/>
                    <a:pt x="227" y="5"/>
                  </a:cubicBezTo>
                  <a:cubicBezTo>
                    <a:pt x="216" y="2"/>
                    <a:pt x="204" y="0"/>
                    <a:pt x="19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46"/>
            <p:cNvSpPr/>
            <p:nvPr/>
          </p:nvSpPr>
          <p:spPr>
            <a:xfrm>
              <a:off x="6895439" y="2517112"/>
              <a:ext cx="36793" cy="32114"/>
            </a:xfrm>
            <a:custGeom>
              <a:rect b="b" l="l" r="r" t="t"/>
              <a:pathLst>
                <a:path extrusionOk="0" h="1009" w="1156">
                  <a:moveTo>
                    <a:pt x="206" y="1"/>
                  </a:moveTo>
                  <a:cubicBezTo>
                    <a:pt x="131" y="1"/>
                    <a:pt x="65" y="39"/>
                    <a:pt x="36" y="115"/>
                  </a:cubicBezTo>
                  <a:cubicBezTo>
                    <a:pt x="0" y="198"/>
                    <a:pt x="48" y="306"/>
                    <a:pt x="143" y="341"/>
                  </a:cubicBezTo>
                  <a:cubicBezTo>
                    <a:pt x="429" y="437"/>
                    <a:pt x="667" y="639"/>
                    <a:pt x="810" y="913"/>
                  </a:cubicBezTo>
                  <a:cubicBezTo>
                    <a:pt x="846" y="972"/>
                    <a:pt x="893" y="1008"/>
                    <a:pt x="965" y="1008"/>
                  </a:cubicBezTo>
                  <a:cubicBezTo>
                    <a:pt x="989" y="1008"/>
                    <a:pt x="1024" y="1008"/>
                    <a:pt x="1036" y="996"/>
                  </a:cubicBezTo>
                  <a:cubicBezTo>
                    <a:pt x="1108" y="937"/>
                    <a:pt x="1155" y="829"/>
                    <a:pt x="1108" y="734"/>
                  </a:cubicBezTo>
                  <a:cubicBezTo>
                    <a:pt x="929" y="401"/>
                    <a:pt x="619" y="127"/>
                    <a:pt x="262" y="8"/>
                  </a:cubicBezTo>
                  <a:cubicBezTo>
                    <a:pt x="243" y="3"/>
                    <a:pt x="224" y="1"/>
                    <a:pt x="20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834" name="Google Shape;834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33526" y="37800"/>
            <a:ext cx="2532051" cy="87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5" name="Google Shape;835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3950" y="152400"/>
            <a:ext cx="1401252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9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p47"/>
          <p:cNvSpPr txBox="1"/>
          <p:nvPr>
            <p:ph type="title"/>
          </p:nvPr>
        </p:nvSpPr>
        <p:spPr>
          <a:xfrm>
            <a:off x="4707450" y="521150"/>
            <a:ext cx="3845100" cy="169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Firebase Hosting</a:t>
            </a:r>
            <a:endParaRPr/>
          </a:p>
        </p:txBody>
      </p:sp>
      <p:sp>
        <p:nvSpPr>
          <p:cNvPr id="841" name="Google Shape;841;p47"/>
          <p:cNvSpPr txBox="1"/>
          <p:nvPr>
            <p:ph idx="1" type="subTitle"/>
          </p:nvPr>
        </p:nvSpPr>
        <p:spPr>
          <a:xfrm>
            <a:off x="4578850" y="2215550"/>
            <a:ext cx="3845100" cy="169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Host Website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Offer a free domain name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Secure connection with HTTPS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Valid certificate</a:t>
            </a:r>
            <a:endParaRPr/>
          </a:p>
        </p:txBody>
      </p:sp>
      <p:pic>
        <p:nvPicPr>
          <p:cNvPr id="842" name="Google Shape;842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6125" y="780313"/>
            <a:ext cx="4459125" cy="3582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6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p48"/>
          <p:cNvSpPr txBox="1"/>
          <p:nvPr>
            <p:ph type="title"/>
          </p:nvPr>
        </p:nvSpPr>
        <p:spPr>
          <a:xfrm>
            <a:off x="3961300" y="144850"/>
            <a:ext cx="5007000" cy="169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Firebase Real-time </a:t>
            </a:r>
            <a:r>
              <a:rPr lang="en"/>
              <a:t>database</a:t>
            </a:r>
            <a:r>
              <a:rPr lang="en"/>
              <a:t> </a:t>
            </a:r>
            <a:endParaRPr/>
          </a:p>
        </p:txBody>
      </p:sp>
      <p:sp>
        <p:nvSpPr>
          <p:cNvPr id="848" name="Google Shape;848;p48"/>
          <p:cNvSpPr txBox="1"/>
          <p:nvPr>
            <p:ph idx="1" type="subTitle"/>
          </p:nvPr>
        </p:nvSpPr>
        <p:spPr>
          <a:xfrm>
            <a:off x="4985700" y="1802625"/>
            <a:ext cx="3845100" cy="169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Centralise data of the application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All changement are on all user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on JSON Format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Framework for Javascript create by Google</a:t>
            </a:r>
            <a:endParaRPr/>
          </a:p>
        </p:txBody>
      </p:sp>
      <p:pic>
        <p:nvPicPr>
          <p:cNvPr id="849" name="Google Shape;84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794" y="1318875"/>
            <a:ext cx="4482057" cy="3601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50" name="Google Shape;850;p48"/>
          <p:cNvGrpSpPr/>
          <p:nvPr/>
        </p:nvGrpSpPr>
        <p:grpSpPr>
          <a:xfrm>
            <a:off x="4837073" y="4324988"/>
            <a:ext cx="339252" cy="420428"/>
            <a:chOff x="6243928" y="4263502"/>
            <a:chExt cx="274254" cy="350824"/>
          </a:xfrm>
        </p:grpSpPr>
        <p:sp>
          <p:nvSpPr>
            <p:cNvPr id="851" name="Google Shape;851;p48"/>
            <p:cNvSpPr/>
            <p:nvPr/>
          </p:nvSpPr>
          <p:spPr>
            <a:xfrm>
              <a:off x="6342390" y="4373653"/>
              <a:ext cx="10581" cy="15872"/>
            </a:xfrm>
            <a:custGeom>
              <a:rect b="b" l="l" r="r" t="t"/>
              <a:pathLst>
                <a:path extrusionOk="0" h="501" w="334">
                  <a:moveTo>
                    <a:pt x="167" y="0"/>
                  </a:moveTo>
                  <a:cubicBezTo>
                    <a:pt x="72" y="0"/>
                    <a:pt x="0" y="72"/>
                    <a:pt x="0" y="155"/>
                  </a:cubicBezTo>
                  <a:lnTo>
                    <a:pt x="0" y="333"/>
                  </a:lnTo>
                  <a:cubicBezTo>
                    <a:pt x="0" y="429"/>
                    <a:pt x="72" y="500"/>
                    <a:pt x="167" y="500"/>
                  </a:cubicBezTo>
                  <a:cubicBezTo>
                    <a:pt x="250" y="500"/>
                    <a:pt x="334" y="429"/>
                    <a:pt x="334" y="333"/>
                  </a:cubicBezTo>
                  <a:lnTo>
                    <a:pt x="334" y="155"/>
                  </a:lnTo>
                  <a:cubicBezTo>
                    <a:pt x="334" y="72"/>
                    <a:pt x="250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48"/>
            <p:cNvSpPr/>
            <p:nvPr/>
          </p:nvSpPr>
          <p:spPr>
            <a:xfrm>
              <a:off x="6407999" y="4373653"/>
              <a:ext cx="10233" cy="15872"/>
            </a:xfrm>
            <a:custGeom>
              <a:rect b="b" l="l" r="r" t="t"/>
              <a:pathLst>
                <a:path extrusionOk="0" h="501" w="323">
                  <a:moveTo>
                    <a:pt x="168" y="0"/>
                  </a:moveTo>
                  <a:cubicBezTo>
                    <a:pt x="72" y="0"/>
                    <a:pt x="1" y="72"/>
                    <a:pt x="1" y="155"/>
                  </a:cubicBezTo>
                  <a:lnTo>
                    <a:pt x="1" y="333"/>
                  </a:lnTo>
                  <a:cubicBezTo>
                    <a:pt x="1" y="429"/>
                    <a:pt x="72" y="500"/>
                    <a:pt x="168" y="500"/>
                  </a:cubicBezTo>
                  <a:cubicBezTo>
                    <a:pt x="251" y="500"/>
                    <a:pt x="322" y="429"/>
                    <a:pt x="322" y="333"/>
                  </a:cubicBezTo>
                  <a:lnTo>
                    <a:pt x="322" y="155"/>
                  </a:lnTo>
                  <a:cubicBezTo>
                    <a:pt x="322" y="72"/>
                    <a:pt x="251" y="0"/>
                    <a:pt x="16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48"/>
            <p:cNvSpPr/>
            <p:nvPr/>
          </p:nvSpPr>
          <p:spPr>
            <a:xfrm>
              <a:off x="6336719" y="4357053"/>
              <a:ext cx="21162" cy="10201"/>
            </a:xfrm>
            <a:custGeom>
              <a:rect b="b" l="l" r="r" t="t"/>
              <a:pathLst>
                <a:path extrusionOk="0" h="322" w="668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67" y="322"/>
                  </a:cubicBezTo>
                  <a:lnTo>
                    <a:pt x="513" y="322"/>
                  </a:lnTo>
                  <a:cubicBezTo>
                    <a:pt x="596" y="322"/>
                    <a:pt x="667" y="250"/>
                    <a:pt x="667" y="167"/>
                  </a:cubicBezTo>
                  <a:cubicBezTo>
                    <a:pt x="667" y="72"/>
                    <a:pt x="596" y="0"/>
                    <a:pt x="51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p48"/>
            <p:cNvSpPr/>
            <p:nvPr/>
          </p:nvSpPr>
          <p:spPr>
            <a:xfrm>
              <a:off x="6402740" y="4357053"/>
              <a:ext cx="21131" cy="10201"/>
            </a:xfrm>
            <a:custGeom>
              <a:rect b="b" l="l" r="r" t="t"/>
              <a:pathLst>
                <a:path extrusionOk="0" h="322" w="667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22"/>
                    <a:pt x="167" y="322"/>
                  </a:cubicBezTo>
                  <a:lnTo>
                    <a:pt x="512" y="322"/>
                  </a:lnTo>
                  <a:cubicBezTo>
                    <a:pt x="596" y="322"/>
                    <a:pt x="667" y="250"/>
                    <a:pt x="667" y="167"/>
                  </a:cubicBezTo>
                  <a:cubicBezTo>
                    <a:pt x="667" y="72"/>
                    <a:pt x="596" y="0"/>
                    <a:pt x="51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48"/>
            <p:cNvSpPr/>
            <p:nvPr/>
          </p:nvSpPr>
          <p:spPr>
            <a:xfrm>
              <a:off x="6243928" y="4263502"/>
              <a:ext cx="274254" cy="350824"/>
            </a:xfrm>
            <a:custGeom>
              <a:rect b="b" l="l" r="r" t="t"/>
              <a:pathLst>
                <a:path extrusionOk="0" h="11074" w="8657">
                  <a:moveTo>
                    <a:pt x="1501" y="4406"/>
                  </a:moveTo>
                  <a:cubicBezTo>
                    <a:pt x="1596" y="4453"/>
                    <a:pt x="1691" y="4489"/>
                    <a:pt x="1799" y="4489"/>
                  </a:cubicBezTo>
                  <a:lnTo>
                    <a:pt x="1918" y="4489"/>
                  </a:lnTo>
                  <a:cubicBezTo>
                    <a:pt x="1977" y="4942"/>
                    <a:pt x="2191" y="5382"/>
                    <a:pt x="2489" y="5739"/>
                  </a:cubicBezTo>
                  <a:cubicBezTo>
                    <a:pt x="2584" y="5858"/>
                    <a:pt x="2692" y="5954"/>
                    <a:pt x="2811" y="6049"/>
                  </a:cubicBezTo>
                  <a:cubicBezTo>
                    <a:pt x="2156" y="5977"/>
                    <a:pt x="1620" y="5644"/>
                    <a:pt x="1358" y="5442"/>
                  </a:cubicBezTo>
                  <a:cubicBezTo>
                    <a:pt x="1275" y="5382"/>
                    <a:pt x="1263" y="5287"/>
                    <a:pt x="1298" y="5215"/>
                  </a:cubicBezTo>
                  <a:cubicBezTo>
                    <a:pt x="1370" y="5049"/>
                    <a:pt x="1453" y="4787"/>
                    <a:pt x="1501" y="4406"/>
                  </a:cubicBezTo>
                  <a:close/>
                  <a:moveTo>
                    <a:pt x="7097" y="4394"/>
                  </a:moveTo>
                  <a:cubicBezTo>
                    <a:pt x="7156" y="4787"/>
                    <a:pt x="7252" y="5049"/>
                    <a:pt x="7323" y="5215"/>
                  </a:cubicBezTo>
                  <a:cubicBezTo>
                    <a:pt x="7347" y="5287"/>
                    <a:pt x="7335" y="5394"/>
                    <a:pt x="7264" y="5442"/>
                  </a:cubicBezTo>
                  <a:cubicBezTo>
                    <a:pt x="6990" y="5644"/>
                    <a:pt x="6454" y="5977"/>
                    <a:pt x="5787" y="6049"/>
                  </a:cubicBezTo>
                  <a:cubicBezTo>
                    <a:pt x="5906" y="5942"/>
                    <a:pt x="6025" y="5835"/>
                    <a:pt x="6132" y="5715"/>
                  </a:cubicBezTo>
                  <a:cubicBezTo>
                    <a:pt x="6430" y="5358"/>
                    <a:pt x="6621" y="4930"/>
                    <a:pt x="6692" y="4489"/>
                  </a:cubicBezTo>
                  <a:lnTo>
                    <a:pt x="6787" y="4489"/>
                  </a:lnTo>
                  <a:cubicBezTo>
                    <a:pt x="6906" y="4489"/>
                    <a:pt x="7002" y="4453"/>
                    <a:pt x="7097" y="4394"/>
                  </a:cubicBezTo>
                  <a:close/>
                  <a:moveTo>
                    <a:pt x="4299" y="334"/>
                  </a:moveTo>
                  <a:cubicBezTo>
                    <a:pt x="5835" y="334"/>
                    <a:pt x="7085" y="1584"/>
                    <a:pt x="7085" y="3120"/>
                  </a:cubicBezTo>
                  <a:lnTo>
                    <a:pt x="7085" y="3370"/>
                  </a:lnTo>
                  <a:cubicBezTo>
                    <a:pt x="6990" y="3322"/>
                    <a:pt x="6906" y="3310"/>
                    <a:pt x="6811" y="3310"/>
                  </a:cubicBezTo>
                  <a:lnTo>
                    <a:pt x="6728" y="3310"/>
                  </a:lnTo>
                  <a:cubicBezTo>
                    <a:pt x="6680" y="3310"/>
                    <a:pt x="6632" y="3299"/>
                    <a:pt x="6585" y="3251"/>
                  </a:cubicBezTo>
                  <a:cubicBezTo>
                    <a:pt x="6561" y="3215"/>
                    <a:pt x="6525" y="3179"/>
                    <a:pt x="6525" y="3120"/>
                  </a:cubicBezTo>
                  <a:cubicBezTo>
                    <a:pt x="6525" y="2382"/>
                    <a:pt x="6168" y="1715"/>
                    <a:pt x="5597" y="1286"/>
                  </a:cubicBezTo>
                  <a:cubicBezTo>
                    <a:pt x="5503" y="1224"/>
                    <a:pt x="5373" y="1189"/>
                    <a:pt x="5255" y="1189"/>
                  </a:cubicBezTo>
                  <a:cubicBezTo>
                    <a:pt x="5237" y="1189"/>
                    <a:pt x="5220" y="1190"/>
                    <a:pt x="5204" y="1191"/>
                  </a:cubicBezTo>
                  <a:cubicBezTo>
                    <a:pt x="5073" y="1227"/>
                    <a:pt x="4954" y="1298"/>
                    <a:pt x="4882" y="1417"/>
                  </a:cubicBezTo>
                  <a:cubicBezTo>
                    <a:pt x="4739" y="1608"/>
                    <a:pt x="4525" y="1727"/>
                    <a:pt x="4287" y="1727"/>
                  </a:cubicBezTo>
                  <a:cubicBezTo>
                    <a:pt x="4049" y="1727"/>
                    <a:pt x="3823" y="1608"/>
                    <a:pt x="3692" y="1417"/>
                  </a:cubicBezTo>
                  <a:cubicBezTo>
                    <a:pt x="3608" y="1298"/>
                    <a:pt x="3489" y="1227"/>
                    <a:pt x="3358" y="1191"/>
                  </a:cubicBezTo>
                  <a:cubicBezTo>
                    <a:pt x="3327" y="1185"/>
                    <a:pt x="3296" y="1183"/>
                    <a:pt x="3266" y="1183"/>
                  </a:cubicBezTo>
                  <a:cubicBezTo>
                    <a:pt x="3166" y="1183"/>
                    <a:pt x="3068" y="1214"/>
                    <a:pt x="2977" y="1286"/>
                  </a:cubicBezTo>
                  <a:cubicBezTo>
                    <a:pt x="2858" y="1358"/>
                    <a:pt x="2751" y="1465"/>
                    <a:pt x="2668" y="1548"/>
                  </a:cubicBezTo>
                  <a:cubicBezTo>
                    <a:pt x="2596" y="1608"/>
                    <a:pt x="2596" y="1715"/>
                    <a:pt x="2668" y="1775"/>
                  </a:cubicBezTo>
                  <a:cubicBezTo>
                    <a:pt x="2697" y="1804"/>
                    <a:pt x="2736" y="1819"/>
                    <a:pt x="2775" y="1819"/>
                  </a:cubicBezTo>
                  <a:cubicBezTo>
                    <a:pt x="2814" y="1819"/>
                    <a:pt x="2852" y="1804"/>
                    <a:pt x="2882" y="1775"/>
                  </a:cubicBezTo>
                  <a:cubicBezTo>
                    <a:pt x="2977" y="1691"/>
                    <a:pt x="3061" y="1608"/>
                    <a:pt x="3156" y="1536"/>
                  </a:cubicBezTo>
                  <a:cubicBezTo>
                    <a:pt x="3181" y="1520"/>
                    <a:pt x="3212" y="1503"/>
                    <a:pt x="3245" y="1503"/>
                  </a:cubicBezTo>
                  <a:cubicBezTo>
                    <a:pt x="3259" y="1503"/>
                    <a:pt x="3273" y="1506"/>
                    <a:pt x="3287" y="1513"/>
                  </a:cubicBezTo>
                  <a:cubicBezTo>
                    <a:pt x="3334" y="1524"/>
                    <a:pt x="3382" y="1536"/>
                    <a:pt x="3406" y="1584"/>
                  </a:cubicBezTo>
                  <a:cubicBezTo>
                    <a:pt x="3596" y="1882"/>
                    <a:pt x="3918" y="2048"/>
                    <a:pt x="4275" y="2048"/>
                  </a:cubicBezTo>
                  <a:cubicBezTo>
                    <a:pt x="4608" y="2048"/>
                    <a:pt x="4942" y="1870"/>
                    <a:pt x="5132" y="1584"/>
                  </a:cubicBezTo>
                  <a:cubicBezTo>
                    <a:pt x="5168" y="1536"/>
                    <a:pt x="5192" y="1524"/>
                    <a:pt x="5251" y="1513"/>
                  </a:cubicBezTo>
                  <a:cubicBezTo>
                    <a:pt x="5265" y="1506"/>
                    <a:pt x="5278" y="1503"/>
                    <a:pt x="5291" y="1503"/>
                  </a:cubicBezTo>
                  <a:cubicBezTo>
                    <a:pt x="5321" y="1503"/>
                    <a:pt x="5349" y="1520"/>
                    <a:pt x="5382" y="1536"/>
                  </a:cubicBezTo>
                  <a:cubicBezTo>
                    <a:pt x="5894" y="1894"/>
                    <a:pt x="6192" y="2477"/>
                    <a:pt x="6192" y="3096"/>
                  </a:cubicBezTo>
                  <a:cubicBezTo>
                    <a:pt x="6192" y="3239"/>
                    <a:pt x="6251" y="3370"/>
                    <a:pt x="6335" y="3453"/>
                  </a:cubicBezTo>
                  <a:cubicBezTo>
                    <a:pt x="6430" y="3549"/>
                    <a:pt x="6561" y="3608"/>
                    <a:pt x="6692" y="3608"/>
                  </a:cubicBezTo>
                  <a:lnTo>
                    <a:pt x="6787" y="3608"/>
                  </a:lnTo>
                  <a:cubicBezTo>
                    <a:pt x="6859" y="3608"/>
                    <a:pt x="6930" y="3632"/>
                    <a:pt x="6990" y="3691"/>
                  </a:cubicBezTo>
                  <a:cubicBezTo>
                    <a:pt x="7037" y="3751"/>
                    <a:pt x="7073" y="3834"/>
                    <a:pt x="7073" y="3906"/>
                  </a:cubicBezTo>
                  <a:cubicBezTo>
                    <a:pt x="7049" y="4037"/>
                    <a:pt x="6918" y="4144"/>
                    <a:pt x="6775" y="4144"/>
                  </a:cubicBezTo>
                  <a:lnTo>
                    <a:pt x="6692" y="4144"/>
                  </a:lnTo>
                  <a:lnTo>
                    <a:pt x="6692" y="4156"/>
                  </a:lnTo>
                  <a:cubicBezTo>
                    <a:pt x="6692" y="4072"/>
                    <a:pt x="6621" y="3989"/>
                    <a:pt x="6537" y="3989"/>
                  </a:cubicBezTo>
                  <a:cubicBezTo>
                    <a:pt x="6442" y="3989"/>
                    <a:pt x="6371" y="4072"/>
                    <a:pt x="6371" y="4156"/>
                  </a:cubicBezTo>
                  <a:cubicBezTo>
                    <a:pt x="6371" y="4668"/>
                    <a:pt x="6192" y="5144"/>
                    <a:pt x="5859" y="5513"/>
                  </a:cubicBezTo>
                  <a:cubicBezTo>
                    <a:pt x="5597" y="5823"/>
                    <a:pt x="5251" y="6049"/>
                    <a:pt x="4870" y="6156"/>
                  </a:cubicBezTo>
                  <a:lnTo>
                    <a:pt x="4954" y="5942"/>
                  </a:lnTo>
                  <a:cubicBezTo>
                    <a:pt x="4966" y="5894"/>
                    <a:pt x="4966" y="5835"/>
                    <a:pt x="4942" y="5799"/>
                  </a:cubicBezTo>
                  <a:cubicBezTo>
                    <a:pt x="4906" y="5751"/>
                    <a:pt x="4870" y="5715"/>
                    <a:pt x="4811" y="5715"/>
                  </a:cubicBezTo>
                  <a:lnTo>
                    <a:pt x="3763" y="5715"/>
                  </a:lnTo>
                  <a:cubicBezTo>
                    <a:pt x="3704" y="5715"/>
                    <a:pt x="3656" y="5751"/>
                    <a:pt x="3632" y="5799"/>
                  </a:cubicBezTo>
                  <a:cubicBezTo>
                    <a:pt x="3596" y="5835"/>
                    <a:pt x="3596" y="5894"/>
                    <a:pt x="3620" y="5942"/>
                  </a:cubicBezTo>
                  <a:lnTo>
                    <a:pt x="3704" y="6156"/>
                  </a:lnTo>
                  <a:cubicBezTo>
                    <a:pt x="3346" y="6049"/>
                    <a:pt x="2989" y="5823"/>
                    <a:pt x="2739" y="5525"/>
                  </a:cubicBezTo>
                  <a:cubicBezTo>
                    <a:pt x="2406" y="5144"/>
                    <a:pt x="2227" y="4668"/>
                    <a:pt x="2227" y="4156"/>
                  </a:cubicBezTo>
                  <a:cubicBezTo>
                    <a:pt x="2227" y="4072"/>
                    <a:pt x="2156" y="3989"/>
                    <a:pt x="2072" y="3989"/>
                  </a:cubicBezTo>
                  <a:cubicBezTo>
                    <a:pt x="1977" y="3989"/>
                    <a:pt x="1906" y="4072"/>
                    <a:pt x="1906" y="4156"/>
                  </a:cubicBezTo>
                  <a:lnTo>
                    <a:pt x="1906" y="4168"/>
                  </a:lnTo>
                  <a:lnTo>
                    <a:pt x="1799" y="4168"/>
                  </a:lnTo>
                  <a:cubicBezTo>
                    <a:pt x="1727" y="4168"/>
                    <a:pt x="1656" y="4144"/>
                    <a:pt x="1596" y="4084"/>
                  </a:cubicBezTo>
                  <a:cubicBezTo>
                    <a:pt x="1549" y="4025"/>
                    <a:pt x="1513" y="3953"/>
                    <a:pt x="1513" y="3870"/>
                  </a:cubicBezTo>
                  <a:cubicBezTo>
                    <a:pt x="1525" y="3739"/>
                    <a:pt x="1668" y="3632"/>
                    <a:pt x="1810" y="3632"/>
                  </a:cubicBezTo>
                  <a:lnTo>
                    <a:pt x="1870" y="3632"/>
                  </a:lnTo>
                  <a:cubicBezTo>
                    <a:pt x="2013" y="3632"/>
                    <a:pt x="2144" y="3572"/>
                    <a:pt x="2227" y="3489"/>
                  </a:cubicBezTo>
                  <a:cubicBezTo>
                    <a:pt x="2322" y="3394"/>
                    <a:pt x="2382" y="3263"/>
                    <a:pt x="2382" y="3132"/>
                  </a:cubicBezTo>
                  <a:cubicBezTo>
                    <a:pt x="2382" y="2846"/>
                    <a:pt x="2441" y="2584"/>
                    <a:pt x="2561" y="2322"/>
                  </a:cubicBezTo>
                  <a:cubicBezTo>
                    <a:pt x="2608" y="2251"/>
                    <a:pt x="2561" y="2144"/>
                    <a:pt x="2489" y="2120"/>
                  </a:cubicBezTo>
                  <a:cubicBezTo>
                    <a:pt x="2466" y="2107"/>
                    <a:pt x="2442" y="2101"/>
                    <a:pt x="2418" y="2101"/>
                  </a:cubicBezTo>
                  <a:cubicBezTo>
                    <a:pt x="2357" y="2101"/>
                    <a:pt x="2301" y="2140"/>
                    <a:pt x="2275" y="2191"/>
                  </a:cubicBezTo>
                  <a:cubicBezTo>
                    <a:pt x="2144" y="2489"/>
                    <a:pt x="2072" y="2798"/>
                    <a:pt x="2072" y="3132"/>
                  </a:cubicBezTo>
                  <a:cubicBezTo>
                    <a:pt x="2072" y="3179"/>
                    <a:pt x="2049" y="3215"/>
                    <a:pt x="2001" y="3263"/>
                  </a:cubicBezTo>
                  <a:cubicBezTo>
                    <a:pt x="1977" y="3299"/>
                    <a:pt x="1930" y="3322"/>
                    <a:pt x="1870" y="3322"/>
                  </a:cubicBezTo>
                  <a:lnTo>
                    <a:pt x="1810" y="3322"/>
                  </a:lnTo>
                  <a:cubicBezTo>
                    <a:pt x="1703" y="3322"/>
                    <a:pt x="1608" y="3358"/>
                    <a:pt x="1513" y="3394"/>
                  </a:cubicBezTo>
                  <a:lnTo>
                    <a:pt x="1513" y="3120"/>
                  </a:lnTo>
                  <a:cubicBezTo>
                    <a:pt x="1513" y="1584"/>
                    <a:pt x="2763" y="334"/>
                    <a:pt x="4299" y="334"/>
                  </a:cubicBezTo>
                  <a:close/>
                  <a:moveTo>
                    <a:pt x="4585" y="6049"/>
                  </a:moveTo>
                  <a:lnTo>
                    <a:pt x="4394" y="6525"/>
                  </a:lnTo>
                  <a:cubicBezTo>
                    <a:pt x="4370" y="6549"/>
                    <a:pt x="4346" y="6585"/>
                    <a:pt x="4299" y="6585"/>
                  </a:cubicBezTo>
                  <a:cubicBezTo>
                    <a:pt x="4251" y="6585"/>
                    <a:pt x="4227" y="6549"/>
                    <a:pt x="4216" y="6525"/>
                  </a:cubicBezTo>
                  <a:lnTo>
                    <a:pt x="4013" y="6049"/>
                  </a:lnTo>
                  <a:close/>
                  <a:moveTo>
                    <a:pt x="2822" y="7001"/>
                  </a:moveTo>
                  <a:lnTo>
                    <a:pt x="4013" y="7668"/>
                  </a:lnTo>
                  <a:lnTo>
                    <a:pt x="3156" y="8394"/>
                  </a:lnTo>
                  <a:lnTo>
                    <a:pt x="3144" y="8394"/>
                  </a:lnTo>
                  <a:lnTo>
                    <a:pt x="2584" y="7442"/>
                  </a:lnTo>
                  <a:lnTo>
                    <a:pt x="2811" y="7001"/>
                  </a:lnTo>
                  <a:close/>
                  <a:moveTo>
                    <a:pt x="5335" y="6347"/>
                  </a:moveTo>
                  <a:lnTo>
                    <a:pt x="5335" y="6870"/>
                  </a:lnTo>
                  <a:lnTo>
                    <a:pt x="5144" y="6966"/>
                  </a:lnTo>
                  <a:cubicBezTo>
                    <a:pt x="5073" y="7013"/>
                    <a:pt x="5037" y="7120"/>
                    <a:pt x="5085" y="7192"/>
                  </a:cubicBezTo>
                  <a:cubicBezTo>
                    <a:pt x="5117" y="7241"/>
                    <a:pt x="5178" y="7273"/>
                    <a:pt x="5236" y="7273"/>
                  </a:cubicBezTo>
                  <a:cubicBezTo>
                    <a:pt x="5263" y="7273"/>
                    <a:pt x="5288" y="7266"/>
                    <a:pt x="5311" y="7251"/>
                  </a:cubicBezTo>
                  <a:lnTo>
                    <a:pt x="5775" y="7001"/>
                  </a:lnTo>
                  <a:lnTo>
                    <a:pt x="5787" y="7001"/>
                  </a:lnTo>
                  <a:lnTo>
                    <a:pt x="6013" y="7442"/>
                  </a:lnTo>
                  <a:lnTo>
                    <a:pt x="5489" y="8394"/>
                  </a:lnTo>
                  <a:lnTo>
                    <a:pt x="5478" y="8394"/>
                  </a:lnTo>
                  <a:lnTo>
                    <a:pt x="4597" y="7656"/>
                  </a:lnTo>
                  <a:lnTo>
                    <a:pt x="4751" y="7585"/>
                  </a:lnTo>
                  <a:cubicBezTo>
                    <a:pt x="4823" y="7537"/>
                    <a:pt x="4847" y="7430"/>
                    <a:pt x="4811" y="7359"/>
                  </a:cubicBezTo>
                  <a:cubicBezTo>
                    <a:pt x="4778" y="7310"/>
                    <a:pt x="4717" y="7277"/>
                    <a:pt x="4659" y="7277"/>
                  </a:cubicBezTo>
                  <a:cubicBezTo>
                    <a:pt x="4633" y="7277"/>
                    <a:pt x="4607" y="7284"/>
                    <a:pt x="4585" y="7299"/>
                  </a:cubicBezTo>
                  <a:lnTo>
                    <a:pt x="4311" y="7442"/>
                  </a:lnTo>
                  <a:lnTo>
                    <a:pt x="3263" y="6870"/>
                  </a:lnTo>
                  <a:lnTo>
                    <a:pt x="3263" y="6347"/>
                  </a:lnTo>
                  <a:cubicBezTo>
                    <a:pt x="3454" y="6430"/>
                    <a:pt x="3656" y="6513"/>
                    <a:pt x="3870" y="6537"/>
                  </a:cubicBezTo>
                  <a:lnTo>
                    <a:pt x="3918" y="6656"/>
                  </a:lnTo>
                  <a:cubicBezTo>
                    <a:pt x="3977" y="6823"/>
                    <a:pt x="4132" y="6918"/>
                    <a:pt x="4299" y="6918"/>
                  </a:cubicBezTo>
                  <a:cubicBezTo>
                    <a:pt x="4477" y="6918"/>
                    <a:pt x="4632" y="6823"/>
                    <a:pt x="4680" y="6656"/>
                  </a:cubicBezTo>
                  <a:lnTo>
                    <a:pt x="4727" y="6537"/>
                  </a:lnTo>
                  <a:cubicBezTo>
                    <a:pt x="4942" y="6489"/>
                    <a:pt x="5144" y="6430"/>
                    <a:pt x="5335" y="6347"/>
                  </a:cubicBezTo>
                  <a:close/>
                  <a:moveTo>
                    <a:pt x="4311" y="0"/>
                  </a:moveTo>
                  <a:cubicBezTo>
                    <a:pt x="2608" y="0"/>
                    <a:pt x="1203" y="1405"/>
                    <a:pt x="1203" y="3120"/>
                  </a:cubicBezTo>
                  <a:lnTo>
                    <a:pt x="1203" y="3977"/>
                  </a:lnTo>
                  <a:cubicBezTo>
                    <a:pt x="1203" y="4525"/>
                    <a:pt x="1096" y="4870"/>
                    <a:pt x="1013" y="5084"/>
                  </a:cubicBezTo>
                  <a:cubicBezTo>
                    <a:pt x="906" y="5299"/>
                    <a:pt x="965" y="5561"/>
                    <a:pt x="1156" y="5704"/>
                  </a:cubicBezTo>
                  <a:cubicBezTo>
                    <a:pt x="1489" y="5942"/>
                    <a:pt x="2132" y="6347"/>
                    <a:pt x="2930" y="6406"/>
                  </a:cubicBezTo>
                  <a:lnTo>
                    <a:pt x="2930" y="6692"/>
                  </a:lnTo>
                  <a:cubicBezTo>
                    <a:pt x="2894" y="6674"/>
                    <a:pt x="2861" y="6665"/>
                    <a:pt x="2828" y="6665"/>
                  </a:cubicBezTo>
                  <a:cubicBezTo>
                    <a:pt x="2796" y="6665"/>
                    <a:pt x="2763" y="6674"/>
                    <a:pt x="2727" y="6692"/>
                  </a:cubicBezTo>
                  <a:cubicBezTo>
                    <a:pt x="2632" y="6716"/>
                    <a:pt x="2561" y="6775"/>
                    <a:pt x="2525" y="6847"/>
                  </a:cubicBezTo>
                  <a:lnTo>
                    <a:pt x="2275" y="7359"/>
                  </a:lnTo>
                  <a:lnTo>
                    <a:pt x="858" y="7775"/>
                  </a:lnTo>
                  <a:cubicBezTo>
                    <a:pt x="358" y="7918"/>
                    <a:pt x="1" y="8394"/>
                    <a:pt x="1" y="8918"/>
                  </a:cubicBezTo>
                  <a:lnTo>
                    <a:pt x="1" y="10919"/>
                  </a:lnTo>
                  <a:cubicBezTo>
                    <a:pt x="1" y="11002"/>
                    <a:pt x="72" y="11073"/>
                    <a:pt x="167" y="11073"/>
                  </a:cubicBezTo>
                  <a:cubicBezTo>
                    <a:pt x="251" y="11073"/>
                    <a:pt x="322" y="11002"/>
                    <a:pt x="322" y="10919"/>
                  </a:cubicBezTo>
                  <a:lnTo>
                    <a:pt x="322" y="8918"/>
                  </a:lnTo>
                  <a:cubicBezTo>
                    <a:pt x="322" y="8752"/>
                    <a:pt x="370" y="8609"/>
                    <a:pt x="441" y="8478"/>
                  </a:cubicBezTo>
                  <a:lnTo>
                    <a:pt x="1370" y="9264"/>
                  </a:lnTo>
                  <a:cubicBezTo>
                    <a:pt x="1489" y="9371"/>
                    <a:pt x="1549" y="9514"/>
                    <a:pt x="1549" y="9668"/>
                  </a:cubicBezTo>
                  <a:lnTo>
                    <a:pt x="1549" y="10895"/>
                  </a:lnTo>
                  <a:cubicBezTo>
                    <a:pt x="1549" y="10990"/>
                    <a:pt x="1620" y="11061"/>
                    <a:pt x="1703" y="11061"/>
                  </a:cubicBezTo>
                  <a:cubicBezTo>
                    <a:pt x="1799" y="11061"/>
                    <a:pt x="1870" y="10990"/>
                    <a:pt x="1870" y="10895"/>
                  </a:cubicBezTo>
                  <a:lnTo>
                    <a:pt x="1870" y="9668"/>
                  </a:lnTo>
                  <a:cubicBezTo>
                    <a:pt x="1870" y="9406"/>
                    <a:pt x="1763" y="9168"/>
                    <a:pt x="1572" y="9014"/>
                  </a:cubicBezTo>
                  <a:lnTo>
                    <a:pt x="656" y="8216"/>
                  </a:lnTo>
                  <a:cubicBezTo>
                    <a:pt x="739" y="8144"/>
                    <a:pt x="834" y="8097"/>
                    <a:pt x="953" y="8073"/>
                  </a:cubicBezTo>
                  <a:lnTo>
                    <a:pt x="2346" y="7656"/>
                  </a:lnTo>
                  <a:lnTo>
                    <a:pt x="2858" y="8549"/>
                  </a:lnTo>
                  <a:cubicBezTo>
                    <a:pt x="2894" y="8633"/>
                    <a:pt x="2989" y="8692"/>
                    <a:pt x="3096" y="8716"/>
                  </a:cubicBezTo>
                  <a:lnTo>
                    <a:pt x="3156" y="8716"/>
                  </a:lnTo>
                  <a:cubicBezTo>
                    <a:pt x="3227" y="8716"/>
                    <a:pt x="3311" y="8680"/>
                    <a:pt x="3382" y="8633"/>
                  </a:cubicBezTo>
                  <a:lnTo>
                    <a:pt x="4335" y="7823"/>
                  </a:lnTo>
                  <a:lnTo>
                    <a:pt x="5287" y="8633"/>
                  </a:lnTo>
                  <a:cubicBezTo>
                    <a:pt x="5347" y="8692"/>
                    <a:pt x="5418" y="8716"/>
                    <a:pt x="5501" y="8716"/>
                  </a:cubicBezTo>
                  <a:lnTo>
                    <a:pt x="5561" y="8716"/>
                  </a:lnTo>
                  <a:cubicBezTo>
                    <a:pt x="5668" y="8692"/>
                    <a:pt x="5740" y="8633"/>
                    <a:pt x="5799" y="8549"/>
                  </a:cubicBezTo>
                  <a:lnTo>
                    <a:pt x="6311" y="7656"/>
                  </a:lnTo>
                  <a:lnTo>
                    <a:pt x="7704" y="8073"/>
                  </a:lnTo>
                  <a:cubicBezTo>
                    <a:pt x="7811" y="8097"/>
                    <a:pt x="7918" y="8156"/>
                    <a:pt x="8002" y="8216"/>
                  </a:cubicBezTo>
                  <a:lnTo>
                    <a:pt x="7085" y="9014"/>
                  </a:lnTo>
                  <a:cubicBezTo>
                    <a:pt x="6894" y="9168"/>
                    <a:pt x="6787" y="9406"/>
                    <a:pt x="6787" y="9668"/>
                  </a:cubicBezTo>
                  <a:lnTo>
                    <a:pt x="6787" y="10895"/>
                  </a:lnTo>
                  <a:cubicBezTo>
                    <a:pt x="6787" y="10990"/>
                    <a:pt x="6859" y="11061"/>
                    <a:pt x="6954" y="11061"/>
                  </a:cubicBezTo>
                  <a:cubicBezTo>
                    <a:pt x="7037" y="11061"/>
                    <a:pt x="7109" y="10990"/>
                    <a:pt x="7109" y="10895"/>
                  </a:cubicBezTo>
                  <a:lnTo>
                    <a:pt x="7109" y="9668"/>
                  </a:lnTo>
                  <a:cubicBezTo>
                    <a:pt x="7109" y="9514"/>
                    <a:pt x="7192" y="9371"/>
                    <a:pt x="7287" y="9264"/>
                  </a:cubicBezTo>
                  <a:lnTo>
                    <a:pt x="8216" y="8478"/>
                  </a:lnTo>
                  <a:cubicBezTo>
                    <a:pt x="8287" y="8609"/>
                    <a:pt x="8335" y="8752"/>
                    <a:pt x="8335" y="8918"/>
                  </a:cubicBezTo>
                  <a:lnTo>
                    <a:pt x="8335" y="10919"/>
                  </a:lnTo>
                  <a:cubicBezTo>
                    <a:pt x="8335" y="11002"/>
                    <a:pt x="8407" y="11073"/>
                    <a:pt x="8502" y="11073"/>
                  </a:cubicBezTo>
                  <a:cubicBezTo>
                    <a:pt x="8585" y="11073"/>
                    <a:pt x="8657" y="11002"/>
                    <a:pt x="8657" y="10919"/>
                  </a:cubicBezTo>
                  <a:lnTo>
                    <a:pt x="8657" y="8918"/>
                  </a:lnTo>
                  <a:cubicBezTo>
                    <a:pt x="8633" y="8382"/>
                    <a:pt x="8276" y="7906"/>
                    <a:pt x="7764" y="7763"/>
                  </a:cubicBezTo>
                  <a:lnTo>
                    <a:pt x="6359" y="7347"/>
                  </a:lnTo>
                  <a:lnTo>
                    <a:pt x="6097" y="6835"/>
                  </a:lnTo>
                  <a:cubicBezTo>
                    <a:pt x="6061" y="6763"/>
                    <a:pt x="5978" y="6692"/>
                    <a:pt x="5906" y="6668"/>
                  </a:cubicBezTo>
                  <a:cubicBezTo>
                    <a:pt x="5870" y="6662"/>
                    <a:pt x="5835" y="6659"/>
                    <a:pt x="5801" y="6659"/>
                  </a:cubicBezTo>
                  <a:cubicBezTo>
                    <a:pt x="5766" y="6659"/>
                    <a:pt x="5734" y="6662"/>
                    <a:pt x="5704" y="6668"/>
                  </a:cubicBezTo>
                  <a:lnTo>
                    <a:pt x="5704" y="6394"/>
                  </a:lnTo>
                  <a:cubicBezTo>
                    <a:pt x="6502" y="6347"/>
                    <a:pt x="7156" y="5942"/>
                    <a:pt x="7466" y="5692"/>
                  </a:cubicBezTo>
                  <a:cubicBezTo>
                    <a:pt x="7668" y="5537"/>
                    <a:pt x="7728" y="5287"/>
                    <a:pt x="7621" y="5061"/>
                  </a:cubicBezTo>
                  <a:cubicBezTo>
                    <a:pt x="7525" y="4870"/>
                    <a:pt x="7430" y="4513"/>
                    <a:pt x="7430" y="3965"/>
                  </a:cubicBezTo>
                  <a:lnTo>
                    <a:pt x="7430" y="3120"/>
                  </a:lnTo>
                  <a:cubicBezTo>
                    <a:pt x="7430" y="1405"/>
                    <a:pt x="6025" y="0"/>
                    <a:pt x="431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48"/>
            <p:cNvSpPr/>
            <p:nvPr/>
          </p:nvSpPr>
          <p:spPr>
            <a:xfrm>
              <a:off x="6375559" y="4549033"/>
              <a:ext cx="10233" cy="10201"/>
            </a:xfrm>
            <a:custGeom>
              <a:rect b="b" l="l" r="r" t="t"/>
              <a:pathLst>
                <a:path extrusionOk="0" h="322" w="323">
                  <a:moveTo>
                    <a:pt x="156" y="1"/>
                  </a:moveTo>
                  <a:cubicBezTo>
                    <a:pt x="72" y="1"/>
                    <a:pt x="1" y="72"/>
                    <a:pt x="1" y="155"/>
                  </a:cubicBezTo>
                  <a:cubicBezTo>
                    <a:pt x="1" y="251"/>
                    <a:pt x="72" y="322"/>
                    <a:pt x="156" y="322"/>
                  </a:cubicBezTo>
                  <a:cubicBezTo>
                    <a:pt x="251" y="322"/>
                    <a:pt x="322" y="251"/>
                    <a:pt x="322" y="155"/>
                  </a:cubicBezTo>
                  <a:cubicBezTo>
                    <a:pt x="322" y="72"/>
                    <a:pt x="251" y="1"/>
                    <a:pt x="15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48"/>
            <p:cNvSpPr/>
            <p:nvPr/>
          </p:nvSpPr>
          <p:spPr>
            <a:xfrm>
              <a:off x="6375559" y="4587493"/>
              <a:ext cx="10233" cy="10613"/>
            </a:xfrm>
            <a:custGeom>
              <a:rect b="b" l="l" r="r" t="t"/>
              <a:pathLst>
                <a:path extrusionOk="0" h="335" w="323">
                  <a:moveTo>
                    <a:pt x="156" y="1"/>
                  </a:moveTo>
                  <a:cubicBezTo>
                    <a:pt x="72" y="1"/>
                    <a:pt x="1" y="72"/>
                    <a:pt x="1" y="168"/>
                  </a:cubicBezTo>
                  <a:cubicBezTo>
                    <a:pt x="1" y="251"/>
                    <a:pt x="72" y="334"/>
                    <a:pt x="156" y="334"/>
                  </a:cubicBezTo>
                  <a:cubicBezTo>
                    <a:pt x="251" y="334"/>
                    <a:pt x="322" y="251"/>
                    <a:pt x="322" y="168"/>
                  </a:cubicBezTo>
                  <a:cubicBezTo>
                    <a:pt x="322" y="72"/>
                    <a:pt x="251" y="1"/>
                    <a:pt x="15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48"/>
            <p:cNvSpPr/>
            <p:nvPr/>
          </p:nvSpPr>
          <p:spPr>
            <a:xfrm>
              <a:off x="6342009" y="4406442"/>
              <a:ext cx="76222" cy="32472"/>
            </a:xfrm>
            <a:custGeom>
              <a:rect b="b" l="l" r="r" t="t"/>
              <a:pathLst>
                <a:path extrusionOk="0" h="1025" w="2406">
                  <a:moveTo>
                    <a:pt x="1012" y="334"/>
                  </a:moveTo>
                  <a:cubicBezTo>
                    <a:pt x="953" y="430"/>
                    <a:pt x="834" y="525"/>
                    <a:pt x="703" y="525"/>
                  </a:cubicBezTo>
                  <a:lnTo>
                    <a:pt x="381" y="525"/>
                  </a:lnTo>
                  <a:cubicBezTo>
                    <a:pt x="441" y="406"/>
                    <a:pt x="560" y="334"/>
                    <a:pt x="703" y="334"/>
                  </a:cubicBezTo>
                  <a:close/>
                  <a:moveTo>
                    <a:pt x="1727" y="334"/>
                  </a:moveTo>
                  <a:cubicBezTo>
                    <a:pt x="1858" y="334"/>
                    <a:pt x="1977" y="406"/>
                    <a:pt x="2036" y="525"/>
                  </a:cubicBezTo>
                  <a:lnTo>
                    <a:pt x="1727" y="525"/>
                  </a:lnTo>
                  <a:cubicBezTo>
                    <a:pt x="1584" y="525"/>
                    <a:pt x="1477" y="453"/>
                    <a:pt x="1417" y="334"/>
                  </a:cubicBezTo>
                  <a:close/>
                  <a:moveTo>
                    <a:pt x="679" y="1"/>
                  </a:moveTo>
                  <a:cubicBezTo>
                    <a:pt x="310" y="1"/>
                    <a:pt x="0" y="311"/>
                    <a:pt x="0" y="692"/>
                  </a:cubicBezTo>
                  <a:lnTo>
                    <a:pt x="0" y="870"/>
                  </a:lnTo>
                  <a:cubicBezTo>
                    <a:pt x="0" y="953"/>
                    <a:pt x="72" y="1025"/>
                    <a:pt x="167" y="1025"/>
                  </a:cubicBezTo>
                  <a:cubicBezTo>
                    <a:pt x="250" y="1025"/>
                    <a:pt x="322" y="953"/>
                    <a:pt x="322" y="870"/>
                  </a:cubicBezTo>
                  <a:lnTo>
                    <a:pt x="322" y="846"/>
                  </a:lnTo>
                  <a:lnTo>
                    <a:pt x="679" y="846"/>
                  </a:lnTo>
                  <a:cubicBezTo>
                    <a:pt x="893" y="846"/>
                    <a:pt x="1084" y="763"/>
                    <a:pt x="1203" y="608"/>
                  </a:cubicBezTo>
                  <a:cubicBezTo>
                    <a:pt x="1322" y="763"/>
                    <a:pt x="1512" y="846"/>
                    <a:pt x="1727" y="846"/>
                  </a:cubicBezTo>
                  <a:lnTo>
                    <a:pt x="2084" y="846"/>
                  </a:lnTo>
                  <a:lnTo>
                    <a:pt x="2084" y="870"/>
                  </a:lnTo>
                  <a:cubicBezTo>
                    <a:pt x="2084" y="953"/>
                    <a:pt x="2155" y="1025"/>
                    <a:pt x="2251" y="1025"/>
                  </a:cubicBezTo>
                  <a:cubicBezTo>
                    <a:pt x="2334" y="1025"/>
                    <a:pt x="2405" y="953"/>
                    <a:pt x="2405" y="870"/>
                  </a:cubicBezTo>
                  <a:lnTo>
                    <a:pt x="2405" y="692"/>
                  </a:lnTo>
                  <a:cubicBezTo>
                    <a:pt x="2405" y="299"/>
                    <a:pt x="2108" y="1"/>
                    <a:pt x="172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59" name="Google Shape;859;p48"/>
          <p:cNvGrpSpPr/>
          <p:nvPr/>
        </p:nvGrpSpPr>
        <p:grpSpPr>
          <a:xfrm>
            <a:off x="5957815" y="4328139"/>
            <a:ext cx="321970" cy="414543"/>
            <a:chOff x="7149944" y="4266131"/>
            <a:chExt cx="260283" cy="345914"/>
          </a:xfrm>
        </p:grpSpPr>
        <p:sp>
          <p:nvSpPr>
            <p:cNvPr id="860" name="Google Shape;860;p48"/>
            <p:cNvSpPr/>
            <p:nvPr/>
          </p:nvSpPr>
          <p:spPr>
            <a:xfrm>
              <a:off x="7149944" y="4266131"/>
              <a:ext cx="260283" cy="345914"/>
            </a:xfrm>
            <a:custGeom>
              <a:rect b="b" l="l" r="r" t="t"/>
              <a:pathLst>
                <a:path extrusionOk="0" h="10919" w="8216">
                  <a:moveTo>
                    <a:pt x="4096" y="1025"/>
                  </a:moveTo>
                  <a:cubicBezTo>
                    <a:pt x="5001" y="1025"/>
                    <a:pt x="5775" y="1608"/>
                    <a:pt x="6049" y="2442"/>
                  </a:cubicBezTo>
                  <a:cubicBezTo>
                    <a:pt x="5882" y="2358"/>
                    <a:pt x="5704" y="2299"/>
                    <a:pt x="5489" y="2239"/>
                  </a:cubicBezTo>
                  <a:cubicBezTo>
                    <a:pt x="5477" y="2236"/>
                    <a:pt x="5464" y="2234"/>
                    <a:pt x="5451" y="2234"/>
                  </a:cubicBezTo>
                  <a:cubicBezTo>
                    <a:pt x="5379" y="2234"/>
                    <a:pt x="5309" y="2288"/>
                    <a:pt x="5299" y="2358"/>
                  </a:cubicBezTo>
                  <a:cubicBezTo>
                    <a:pt x="5275" y="2454"/>
                    <a:pt x="5335" y="2537"/>
                    <a:pt x="5418" y="2561"/>
                  </a:cubicBezTo>
                  <a:cubicBezTo>
                    <a:pt x="5704" y="2632"/>
                    <a:pt x="5942" y="2739"/>
                    <a:pt x="6132" y="2835"/>
                  </a:cubicBezTo>
                  <a:cubicBezTo>
                    <a:pt x="6144" y="2930"/>
                    <a:pt x="6144" y="3013"/>
                    <a:pt x="6144" y="3108"/>
                  </a:cubicBezTo>
                  <a:lnTo>
                    <a:pt x="6144" y="4442"/>
                  </a:lnTo>
                  <a:cubicBezTo>
                    <a:pt x="6156" y="5561"/>
                    <a:pt x="5227" y="6502"/>
                    <a:pt x="4096" y="6502"/>
                  </a:cubicBezTo>
                  <a:cubicBezTo>
                    <a:pt x="2965" y="6502"/>
                    <a:pt x="2025" y="5573"/>
                    <a:pt x="2025" y="4430"/>
                  </a:cubicBezTo>
                  <a:lnTo>
                    <a:pt x="2025" y="3096"/>
                  </a:lnTo>
                  <a:cubicBezTo>
                    <a:pt x="2025" y="3001"/>
                    <a:pt x="2025" y="2918"/>
                    <a:pt x="2048" y="2823"/>
                  </a:cubicBezTo>
                  <a:cubicBezTo>
                    <a:pt x="2525" y="2537"/>
                    <a:pt x="3275" y="2382"/>
                    <a:pt x="4084" y="2382"/>
                  </a:cubicBezTo>
                  <a:cubicBezTo>
                    <a:pt x="4311" y="2382"/>
                    <a:pt x="4525" y="2394"/>
                    <a:pt x="4751" y="2418"/>
                  </a:cubicBezTo>
                  <a:cubicBezTo>
                    <a:pt x="4762" y="2421"/>
                    <a:pt x="4773" y="2422"/>
                    <a:pt x="4784" y="2422"/>
                  </a:cubicBezTo>
                  <a:cubicBezTo>
                    <a:pt x="4863" y="2422"/>
                    <a:pt x="4919" y="2350"/>
                    <a:pt x="4930" y="2287"/>
                  </a:cubicBezTo>
                  <a:cubicBezTo>
                    <a:pt x="4942" y="2203"/>
                    <a:pt x="4870" y="2120"/>
                    <a:pt x="4799" y="2108"/>
                  </a:cubicBezTo>
                  <a:cubicBezTo>
                    <a:pt x="4573" y="2073"/>
                    <a:pt x="4334" y="2061"/>
                    <a:pt x="4096" y="2061"/>
                  </a:cubicBezTo>
                  <a:cubicBezTo>
                    <a:pt x="3358" y="2061"/>
                    <a:pt x="2656" y="2203"/>
                    <a:pt x="2144" y="2442"/>
                  </a:cubicBezTo>
                  <a:cubicBezTo>
                    <a:pt x="2417" y="1608"/>
                    <a:pt x="3203" y="1025"/>
                    <a:pt x="4096" y="1025"/>
                  </a:cubicBezTo>
                  <a:close/>
                  <a:moveTo>
                    <a:pt x="4132" y="322"/>
                  </a:moveTo>
                  <a:cubicBezTo>
                    <a:pt x="5442" y="322"/>
                    <a:pt x="6549" y="1263"/>
                    <a:pt x="6775" y="2537"/>
                  </a:cubicBezTo>
                  <a:lnTo>
                    <a:pt x="7680" y="7645"/>
                  </a:lnTo>
                  <a:cubicBezTo>
                    <a:pt x="7692" y="7716"/>
                    <a:pt x="7668" y="7799"/>
                    <a:pt x="7597" y="7835"/>
                  </a:cubicBezTo>
                  <a:lnTo>
                    <a:pt x="7001" y="8180"/>
                  </a:lnTo>
                  <a:lnTo>
                    <a:pt x="5632" y="7692"/>
                  </a:lnTo>
                  <a:cubicBezTo>
                    <a:pt x="5418" y="7621"/>
                    <a:pt x="5287" y="7418"/>
                    <a:pt x="5287" y="7204"/>
                  </a:cubicBezTo>
                  <a:lnTo>
                    <a:pt x="5287" y="6502"/>
                  </a:lnTo>
                  <a:cubicBezTo>
                    <a:pt x="6001" y="6085"/>
                    <a:pt x="6478" y="5311"/>
                    <a:pt x="6478" y="4430"/>
                  </a:cubicBezTo>
                  <a:lnTo>
                    <a:pt x="6478" y="3096"/>
                  </a:lnTo>
                  <a:cubicBezTo>
                    <a:pt x="6478" y="2954"/>
                    <a:pt x="6466" y="2811"/>
                    <a:pt x="6454" y="2680"/>
                  </a:cubicBezTo>
                  <a:cubicBezTo>
                    <a:pt x="6358" y="2120"/>
                    <a:pt x="6061" y="1620"/>
                    <a:pt x="5644" y="1251"/>
                  </a:cubicBezTo>
                  <a:cubicBezTo>
                    <a:pt x="5215" y="894"/>
                    <a:pt x="4668" y="679"/>
                    <a:pt x="4108" y="679"/>
                  </a:cubicBezTo>
                  <a:cubicBezTo>
                    <a:pt x="3549" y="679"/>
                    <a:pt x="3001" y="870"/>
                    <a:pt x="2584" y="1251"/>
                  </a:cubicBezTo>
                  <a:cubicBezTo>
                    <a:pt x="2144" y="1608"/>
                    <a:pt x="1870" y="2108"/>
                    <a:pt x="1775" y="2680"/>
                  </a:cubicBezTo>
                  <a:cubicBezTo>
                    <a:pt x="1751" y="2811"/>
                    <a:pt x="1751" y="2954"/>
                    <a:pt x="1751" y="3096"/>
                  </a:cubicBezTo>
                  <a:lnTo>
                    <a:pt x="1751" y="4430"/>
                  </a:lnTo>
                  <a:cubicBezTo>
                    <a:pt x="1751" y="5311"/>
                    <a:pt x="2227" y="6085"/>
                    <a:pt x="2941" y="6502"/>
                  </a:cubicBezTo>
                  <a:lnTo>
                    <a:pt x="2941" y="7204"/>
                  </a:lnTo>
                  <a:cubicBezTo>
                    <a:pt x="2941" y="7418"/>
                    <a:pt x="2798" y="7621"/>
                    <a:pt x="2596" y="7692"/>
                  </a:cubicBezTo>
                  <a:lnTo>
                    <a:pt x="1227" y="8180"/>
                  </a:lnTo>
                  <a:lnTo>
                    <a:pt x="655" y="7835"/>
                  </a:lnTo>
                  <a:cubicBezTo>
                    <a:pt x="596" y="7799"/>
                    <a:pt x="560" y="7716"/>
                    <a:pt x="572" y="7645"/>
                  </a:cubicBezTo>
                  <a:lnTo>
                    <a:pt x="1477" y="2537"/>
                  </a:lnTo>
                  <a:cubicBezTo>
                    <a:pt x="1703" y="1251"/>
                    <a:pt x="2822" y="322"/>
                    <a:pt x="4132" y="322"/>
                  </a:cubicBezTo>
                  <a:close/>
                  <a:moveTo>
                    <a:pt x="4096" y="1"/>
                  </a:moveTo>
                  <a:cubicBezTo>
                    <a:pt x="2644" y="1"/>
                    <a:pt x="1382" y="1037"/>
                    <a:pt x="1120" y="2477"/>
                  </a:cubicBezTo>
                  <a:lnTo>
                    <a:pt x="215" y="7585"/>
                  </a:lnTo>
                  <a:cubicBezTo>
                    <a:pt x="179" y="7799"/>
                    <a:pt x="274" y="8002"/>
                    <a:pt x="453" y="8109"/>
                  </a:cubicBezTo>
                  <a:lnTo>
                    <a:pt x="786" y="8311"/>
                  </a:lnTo>
                  <a:cubicBezTo>
                    <a:pt x="310" y="8478"/>
                    <a:pt x="1" y="8931"/>
                    <a:pt x="1" y="9431"/>
                  </a:cubicBezTo>
                  <a:lnTo>
                    <a:pt x="1" y="10752"/>
                  </a:lnTo>
                  <a:cubicBezTo>
                    <a:pt x="1" y="10847"/>
                    <a:pt x="84" y="10919"/>
                    <a:pt x="167" y="10919"/>
                  </a:cubicBezTo>
                  <a:cubicBezTo>
                    <a:pt x="251" y="10919"/>
                    <a:pt x="334" y="10847"/>
                    <a:pt x="334" y="10752"/>
                  </a:cubicBezTo>
                  <a:lnTo>
                    <a:pt x="334" y="9431"/>
                  </a:lnTo>
                  <a:cubicBezTo>
                    <a:pt x="334" y="9121"/>
                    <a:pt x="489" y="8835"/>
                    <a:pt x="763" y="8669"/>
                  </a:cubicBezTo>
                  <a:cubicBezTo>
                    <a:pt x="1024" y="8931"/>
                    <a:pt x="1382" y="9133"/>
                    <a:pt x="1822" y="9300"/>
                  </a:cubicBezTo>
                  <a:cubicBezTo>
                    <a:pt x="1834" y="9312"/>
                    <a:pt x="1858" y="9312"/>
                    <a:pt x="1882" y="9312"/>
                  </a:cubicBezTo>
                  <a:cubicBezTo>
                    <a:pt x="1941" y="9312"/>
                    <a:pt x="2001" y="9264"/>
                    <a:pt x="2025" y="9204"/>
                  </a:cubicBezTo>
                  <a:cubicBezTo>
                    <a:pt x="2060" y="9121"/>
                    <a:pt x="2025" y="9026"/>
                    <a:pt x="1941" y="9002"/>
                  </a:cubicBezTo>
                  <a:cubicBezTo>
                    <a:pt x="1608" y="8871"/>
                    <a:pt x="1334" y="8716"/>
                    <a:pt x="1108" y="8538"/>
                  </a:cubicBezTo>
                  <a:lnTo>
                    <a:pt x="2679" y="7990"/>
                  </a:lnTo>
                  <a:cubicBezTo>
                    <a:pt x="3025" y="7871"/>
                    <a:pt x="3251" y="7561"/>
                    <a:pt x="3251" y="7204"/>
                  </a:cubicBezTo>
                  <a:lnTo>
                    <a:pt x="3251" y="6645"/>
                  </a:lnTo>
                  <a:cubicBezTo>
                    <a:pt x="3513" y="6752"/>
                    <a:pt x="3811" y="6811"/>
                    <a:pt x="4108" y="6811"/>
                  </a:cubicBezTo>
                  <a:cubicBezTo>
                    <a:pt x="4406" y="6811"/>
                    <a:pt x="4703" y="6752"/>
                    <a:pt x="4977" y="6645"/>
                  </a:cubicBezTo>
                  <a:lnTo>
                    <a:pt x="4977" y="7204"/>
                  </a:lnTo>
                  <a:cubicBezTo>
                    <a:pt x="4977" y="7561"/>
                    <a:pt x="5192" y="7871"/>
                    <a:pt x="5537" y="7990"/>
                  </a:cubicBezTo>
                  <a:lnTo>
                    <a:pt x="7120" y="8538"/>
                  </a:lnTo>
                  <a:cubicBezTo>
                    <a:pt x="6442" y="9073"/>
                    <a:pt x="5335" y="9383"/>
                    <a:pt x="4108" y="9383"/>
                  </a:cubicBezTo>
                  <a:cubicBezTo>
                    <a:pt x="3572" y="9383"/>
                    <a:pt x="3072" y="9323"/>
                    <a:pt x="2596" y="9204"/>
                  </a:cubicBezTo>
                  <a:cubicBezTo>
                    <a:pt x="2586" y="9203"/>
                    <a:pt x="2577" y="9203"/>
                    <a:pt x="2567" y="9203"/>
                  </a:cubicBezTo>
                  <a:cubicBezTo>
                    <a:pt x="2484" y="9203"/>
                    <a:pt x="2415" y="9249"/>
                    <a:pt x="2394" y="9323"/>
                  </a:cubicBezTo>
                  <a:cubicBezTo>
                    <a:pt x="2382" y="9419"/>
                    <a:pt x="2429" y="9502"/>
                    <a:pt x="2513" y="9514"/>
                  </a:cubicBezTo>
                  <a:cubicBezTo>
                    <a:pt x="2775" y="9573"/>
                    <a:pt x="3037" y="9621"/>
                    <a:pt x="3310" y="9669"/>
                  </a:cubicBezTo>
                  <a:lnTo>
                    <a:pt x="3632" y="10800"/>
                  </a:lnTo>
                  <a:cubicBezTo>
                    <a:pt x="3644" y="10871"/>
                    <a:pt x="3727" y="10919"/>
                    <a:pt x="3787" y="10919"/>
                  </a:cubicBezTo>
                  <a:lnTo>
                    <a:pt x="3822" y="10919"/>
                  </a:lnTo>
                  <a:cubicBezTo>
                    <a:pt x="3918" y="10883"/>
                    <a:pt x="3965" y="10800"/>
                    <a:pt x="3930" y="10728"/>
                  </a:cubicBezTo>
                  <a:lnTo>
                    <a:pt x="3644" y="9716"/>
                  </a:lnTo>
                  <a:lnTo>
                    <a:pt x="3644" y="9716"/>
                  </a:lnTo>
                  <a:cubicBezTo>
                    <a:pt x="3811" y="9728"/>
                    <a:pt x="3965" y="9728"/>
                    <a:pt x="4120" y="9728"/>
                  </a:cubicBezTo>
                  <a:cubicBezTo>
                    <a:pt x="4287" y="9728"/>
                    <a:pt x="4442" y="9728"/>
                    <a:pt x="4596" y="9716"/>
                  </a:cubicBezTo>
                  <a:lnTo>
                    <a:pt x="4596" y="9716"/>
                  </a:lnTo>
                  <a:lnTo>
                    <a:pt x="4322" y="10728"/>
                  </a:lnTo>
                  <a:cubicBezTo>
                    <a:pt x="4287" y="10812"/>
                    <a:pt x="4346" y="10907"/>
                    <a:pt x="4418" y="10919"/>
                  </a:cubicBezTo>
                  <a:lnTo>
                    <a:pt x="4465" y="10919"/>
                  </a:lnTo>
                  <a:cubicBezTo>
                    <a:pt x="4537" y="10919"/>
                    <a:pt x="4596" y="10871"/>
                    <a:pt x="4620" y="10800"/>
                  </a:cubicBezTo>
                  <a:lnTo>
                    <a:pt x="4942" y="9669"/>
                  </a:lnTo>
                  <a:cubicBezTo>
                    <a:pt x="5989" y="9550"/>
                    <a:pt x="6894" y="9192"/>
                    <a:pt x="7454" y="8669"/>
                  </a:cubicBezTo>
                  <a:cubicBezTo>
                    <a:pt x="7728" y="8823"/>
                    <a:pt x="7894" y="9097"/>
                    <a:pt x="7894" y="9419"/>
                  </a:cubicBezTo>
                  <a:lnTo>
                    <a:pt x="7894" y="10740"/>
                  </a:lnTo>
                  <a:cubicBezTo>
                    <a:pt x="7894" y="10824"/>
                    <a:pt x="7966" y="10907"/>
                    <a:pt x="8049" y="10907"/>
                  </a:cubicBezTo>
                  <a:cubicBezTo>
                    <a:pt x="8144" y="10907"/>
                    <a:pt x="8216" y="10824"/>
                    <a:pt x="8216" y="10740"/>
                  </a:cubicBezTo>
                  <a:lnTo>
                    <a:pt x="8216" y="9431"/>
                  </a:lnTo>
                  <a:cubicBezTo>
                    <a:pt x="8192" y="8931"/>
                    <a:pt x="7859" y="8478"/>
                    <a:pt x="7406" y="8311"/>
                  </a:cubicBezTo>
                  <a:lnTo>
                    <a:pt x="7740" y="8109"/>
                  </a:lnTo>
                  <a:cubicBezTo>
                    <a:pt x="7918" y="8002"/>
                    <a:pt x="8013" y="7799"/>
                    <a:pt x="7978" y="7585"/>
                  </a:cubicBezTo>
                  <a:lnTo>
                    <a:pt x="7073" y="2477"/>
                  </a:lnTo>
                  <a:cubicBezTo>
                    <a:pt x="6823" y="1037"/>
                    <a:pt x="5573" y="1"/>
                    <a:pt x="409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" name="Google Shape;861;p48"/>
            <p:cNvSpPr/>
            <p:nvPr/>
          </p:nvSpPr>
          <p:spPr>
            <a:xfrm>
              <a:off x="7257815" y="4428808"/>
              <a:ext cx="43782" cy="15396"/>
            </a:xfrm>
            <a:custGeom>
              <a:rect b="b" l="l" r="r" t="t"/>
              <a:pathLst>
                <a:path extrusionOk="0" h="486" w="1382">
                  <a:moveTo>
                    <a:pt x="178" y="0"/>
                  </a:moveTo>
                  <a:cubicBezTo>
                    <a:pt x="138" y="0"/>
                    <a:pt x="96" y="15"/>
                    <a:pt x="60" y="45"/>
                  </a:cubicBezTo>
                  <a:cubicBezTo>
                    <a:pt x="1" y="105"/>
                    <a:pt x="1" y="200"/>
                    <a:pt x="60" y="259"/>
                  </a:cubicBezTo>
                  <a:cubicBezTo>
                    <a:pt x="203" y="402"/>
                    <a:pt x="441" y="486"/>
                    <a:pt x="691" y="486"/>
                  </a:cubicBezTo>
                  <a:cubicBezTo>
                    <a:pt x="941" y="486"/>
                    <a:pt x="1179" y="414"/>
                    <a:pt x="1322" y="259"/>
                  </a:cubicBezTo>
                  <a:cubicBezTo>
                    <a:pt x="1382" y="200"/>
                    <a:pt x="1382" y="105"/>
                    <a:pt x="1322" y="45"/>
                  </a:cubicBezTo>
                  <a:cubicBezTo>
                    <a:pt x="1287" y="15"/>
                    <a:pt x="1245" y="0"/>
                    <a:pt x="1205" y="0"/>
                  </a:cubicBezTo>
                  <a:cubicBezTo>
                    <a:pt x="1165" y="0"/>
                    <a:pt x="1126" y="15"/>
                    <a:pt x="1096" y="45"/>
                  </a:cubicBezTo>
                  <a:cubicBezTo>
                    <a:pt x="1037" y="105"/>
                    <a:pt x="906" y="164"/>
                    <a:pt x="691" y="164"/>
                  </a:cubicBezTo>
                  <a:cubicBezTo>
                    <a:pt x="477" y="164"/>
                    <a:pt x="346" y="81"/>
                    <a:pt x="286" y="45"/>
                  </a:cubicBezTo>
                  <a:cubicBezTo>
                    <a:pt x="257" y="15"/>
                    <a:pt x="218" y="0"/>
                    <a:pt x="17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" name="Google Shape;862;p48"/>
            <p:cNvSpPr/>
            <p:nvPr/>
          </p:nvSpPr>
          <p:spPr>
            <a:xfrm>
              <a:off x="7241975" y="4390602"/>
              <a:ext cx="10581" cy="15523"/>
            </a:xfrm>
            <a:custGeom>
              <a:rect b="b" l="l" r="r" t="t"/>
              <a:pathLst>
                <a:path extrusionOk="0" h="490" w="334">
                  <a:moveTo>
                    <a:pt x="167" y="1"/>
                  </a:moveTo>
                  <a:cubicBezTo>
                    <a:pt x="72" y="1"/>
                    <a:pt x="1" y="72"/>
                    <a:pt x="1" y="156"/>
                  </a:cubicBezTo>
                  <a:lnTo>
                    <a:pt x="1" y="322"/>
                  </a:lnTo>
                  <a:cubicBezTo>
                    <a:pt x="1" y="418"/>
                    <a:pt x="72" y="489"/>
                    <a:pt x="167" y="489"/>
                  </a:cubicBezTo>
                  <a:cubicBezTo>
                    <a:pt x="251" y="489"/>
                    <a:pt x="334" y="418"/>
                    <a:pt x="334" y="322"/>
                  </a:cubicBezTo>
                  <a:lnTo>
                    <a:pt x="334" y="156"/>
                  </a:lnTo>
                  <a:cubicBezTo>
                    <a:pt x="310" y="72"/>
                    <a:pt x="251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48"/>
            <p:cNvSpPr/>
            <p:nvPr/>
          </p:nvSpPr>
          <p:spPr>
            <a:xfrm>
              <a:off x="7307236" y="4390602"/>
              <a:ext cx="10201" cy="15523"/>
            </a:xfrm>
            <a:custGeom>
              <a:rect b="b" l="l" r="r" t="t"/>
              <a:pathLst>
                <a:path extrusionOk="0" h="490" w="322">
                  <a:moveTo>
                    <a:pt x="155" y="1"/>
                  </a:moveTo>
                  <a:cubicBezTo>
                    <a:pt x="72" y="1"/>
                    <a:pt x="0" y="72"/>
                    <a:pt x="0" y="156"/>
                  </a:cubicBezTo>
                  <a:lnTo>
                    <a:pt x="0" y="322"/>
                  </a:lnTo>
                  <a:cubicBezTo>
                    <a:pt x="0" y="418"/>
                    <a:pt x="72" y="489"/>
                    <a:pt x="155" y="489"/>
                  </a:cubicBezTo>
                  <a:cubicBezTo>
                    <a:pt x="250" y="489"/>
                    <a:pt x="322" y="418"/>
                    <a:pt x="322" y="322"/>
                  </a:cubicBezTo>
                  <a:lnTo>
                    <a:pt x="322" y="156"/>
                  </a:lnTo>
                  <a:cubicBezTo>
                    <a:pt x="310" y="72"/>
                    <a:pt x="250" y="1"/>
                    <a:pt x="15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48"/>
            <p:cNvSpPr/>
            <p:nvPr/>
          </p:nvSpPr>
          <p:spPr>
            <a:xfrm>
              <a:off x="7236336" y="4374382"/>
              <a:ext cx="21131" cy="10613"/>
            </a:xfrm>
            <a:custGeom>
              <a:rect b="b" l="l" r="r" t="t"/>
              <a:pathLst>
                <a:path extrusionOk="0" h="335" w="667">
                  <a:moveTo>
                    <a:pt x="167" y="1"/>
                  </a:moveTo>
                  <a:cubicBezTo>
                    <a:pt x="71" y="1"/>
                    <a:pt x="0" y="72"/>
                    <a:pt x="0" y="168"/>
                  </a:cubicBezTo>
                  <a:cubicBezTo>
                    <a:pt x="0" y="251"/>
                    <a:pt x="71" y="334"/>
                    <a:pt x="167" y="334"/>
                  </a:cubicBezTo>
                  <a:lnTo>
                    <a:pt x="512" y="334"/>
                  </a:lnTo>
                  <a:cubicBezTo>
                    <a:pt x="595" y="334"/>
                    <a:pt x="667" y="251"/>
                    <a:pt x="667" y="168"/>
                  </a:cubicBezTo>
                  <a:cubicBezTo>
                    <a:pt x="667" y="72"/>
                    <a:pt x="595" y="1"/>
                    <a:pt x="51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48"/>
            <p:cNvSpPr/>
            <p:nvPr/>
          </p:nvSpPr>
          <p:spPr>
            <a:xfrm>
              <a:off x="7301565" y="4374382"/>
              <a:ext cx="21162" cy="10613"/>
            </a:xfrm>
            <a:custGeom>
              <a:rect b="b" l="l" r="r" t="t"/>
              <a:pathLst>
                <a:path extrusionOk="0" h="335" w="668">
                  <a:moveTo>
                    <a:pt x="156" y="1"/>
                  </a:moveTo>
                  <a:cubicBezTo>
                    <a:pt x="72" y="1"/>
                    <a:pt x="1" y="72"/>
                    <a:pt x="1" y="168"/>
                  </a:cubicBezTo>
                  <a:cubicBezTo>
                    <a:pt x="1" y="251"/>
                    <a:pt x="72" y="334"/>
                    <a:pt x="156" y="334"/>
                  </a:cubicBezTo>
                  <a:lnTo>
                    <a:pt x="501" y="334"/>
                  </a:lnTo>
                  <a:cubicBezTo>
                    <a:pt x="596" y="334"/>
                    <a:pt x="668" y="251"/>
                    <a:pt x="668" y="168"/>
                  </a:cubicBezTo>
                  <a:cubicBezTo>
                    <a:pt x="668" y="72"/>
                    <a:pt x="596" y="1"/>
                    <a:pt x="50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66" name="Google Shape;866;p48"/>
          <p:cNvGrpSpPr/>
          <p:nvPr/>
        </p:nvGrpSpPr>
        <p:grpSpPr>
          <a:xfrm>
            <a:off x="5395112" y="4320015"/>
            <a:ext cx="334118" cy="431704"/>
            <a:chOff x="6695051" y="4259351"/>
            <a:chExt cx="270104" cy="360233"/>
          </a:xfrm>
        </p:grpSpPr>
        <p:sp>
          <p:nvSpPr>
            <p:cNvPr id="867" name="Google Shape;867;p48"/>
            <p:cNvSpPr/>
            <p:nvPr/>
          </p:nvSpPr>
          <p:spPr>
            <a:xfrm>
              <a:off x="6790852" y="4383442"/>
              <a:ext cx="10233" cy="15872"/>
            </a:xfrm>
            <a:custGeom>
              <a:rect b="b" l="l" r="r" t="t"/>
              <a:pathLst>
                <a:path extrusionOk="0" h="501" w="323">
                  <a:moveTo>
                    <a:pt x="167" y="1"/>
                  </a:moveTo>
                  <a:cubicBezTo>
                    <a:pt x="72" y="1"/>
                    <a:pt x="1" y="72"/>
                    <a:pt x="1" y="167"/>
                  </a:cubicBezTo>
                  <a:lnTo>
                    <a:pt x="1" y="346"/>
                  </a:lnTo>
                  <a:cubicBezTo>
                    <a:pt x="1" y="429"/>
                    <a:pt x="72" y="501"/>
                    <a:pt x="167" y="501"/>
                  </a:cubicBezTo>
                  <a:cubicBezTo>
                    <a:pt x="251" y="501"/>
                    <a:pt x="322" y="429"/>
                    <a:pt x="322" y="346"/>
                  </a:cubicBezTo>
                  <a:lnTo>
                    <a:pt x="322" y="167"/>
                  </a:lnTo>
                  <a:cubicBezTo>
                    <a:pt x="322" y="72"/>
                    <a:pt x="251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48"/>
            <p:cNvSpPr/>
            <p:nvPr/>
          </p:nvSpPr>
          <p:spPr>
            <a:xfrm>
              <a:off x="6858742" y="4383442"/>
              <a:ext cx="10233" cy="15872"/>
            </a:xfrm>
            <a:custGeom>
              <a:rect b="b" l="l" r="r" t="t"/>
              <a:pathLst>
                <a:path extrusionOk="0" h="501" w="323">
                  <a:moveTo>
                    <a:pt x="168" y="1"/>
                  </a:moveTo>
                  <a:cubicBezTo>
                    <a:pt x="72" y="1"/>
                    <a:pt x="1" y="72"/>
                    <a:pt x="1" y="167"/>
                  </a:cubicBezTo>
                  <a:lnTo>
                    <a:pt x="1" y="346"/>
                  </a:lnTo>
                  <a:cubicBezTo>
                    <a:pt x="1" y="429"/>
                    <a:pt x="72" y="501"/>
                    <a:pt x="168" y="501"/>
                  </a:cubicBezTo>
                  <a:cubicBezTo>
                    <a:pt x="251" y="501"/>
                    <a:pt x="322" y="429"/>
                    <a:pt x="322" y="346"/>
                  </a:cubicBezTo>
                  <a:lnTo>
                    <a:pt x="322" y="167"/>
                  </a:lnTo>
                  <a:cubicBezTo>
                    <a:pt x="322" y="72"/>
                    <a:pt x="251" y="1"/>
                    <a:pt x="16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48"/>
            <p:cNvSpPr/>
            <p:nvPr/>
          </p:nvSpPr>
          <p:spPr>
            <a:xfrm>
              <a:off x="6695051" y="4259351"/>
              <a:ext cx="270104" cy="360233"/>
            </a:xfrm>
            <a:custGeom>
              <a:rect b="b" l="l" r="r" t="t"/>
              <a:pathLst>
                <a:path extrusionOk="0" h="11371" w="8526">
                  <a:moveTo>
                    <a:pt x="4263" y="310"/>
                  </a:moveTo>
                  <a:cubicBezTo>
                    <a:pt x="5835" y="310"/>
                    <a:pt x="7121" y="1596"/>
                    <a:pt x="7121" y="3168"/>
                  </a:cubicBezTo>
                  <a:lnTo>
                    <a:pt x="7121" y="3781"/>
                  </a:lnTo>
                  <a:lnTo>
                    <a:pt x="7121" y="3781"/>
                  </a:lnTo>
                  <a:cubicBezTo>
                    <a:pt x="7030" y="3736"/>
                    <a:pt x="6949" y="3703"/>
                    <a:pt x="6847" y="3703"/>
                  </a:cubicBezTo>
                  <a:lnTo>
                    <a:pt x="6763" y="3703"/>
                  </a:lnTo>
                  <a:cubicBezTo>
                    <a:pt x="6597" y="3703"/>
                    <a:pt x="6430" y="3680"/>
                    <a:pt x="6263" y="3632"/>
                  </a:cubicBezTo>
                  <a:cubicBezTo>
                    <a:pt x="6251" y="3628"/>
                    <a:pt x="6238" y="3627"/>
                    <a:pt x="6225" y="3627"/>
                  </a:cubicBezTo>
                  <a:cubicBezTo>
                    <a:pt x="6153" y="3627"/>
                    <a:pt x="6081" y="3680"/>
                    <a:pt x="6061" y="3751"/>
                  </a:cubicBezTo>
                  <a:cubicBezTo>
                    <a:pt x="6025" y="3846"/>
                    <a:pt x="6085" y="3930"/>
                    <a:pt x="6180" y="3965"/>
                  </a:cubicBezTo>
                  <a:cubicBezTo>
                    <a:pt x="6370" y="4025"/>
                    <a:pt x="6561" y="4037"/>
                    <a:pt x="6763" y="4037"/>
                  </a:cubicBezTo>
                  <a:lnTo>
                    <a:pt x="6847" y="4037"/>
                  </a:lnTo>
                  <a:cubicBezTo>
                    <a:pt x="7001" y="4037"/>
                    <a:pt x="7132" y="4156"/>
                    <a:pt x="7132" y="4322"/>
                  </a:cubicBezTo>
                  <a:cubicBezTo>
                    <a:pt x="7132" y="4477"/>
                    <a:pt x="7013" y="4596"/>
                    <a:pt x="6847" y="4596"/>
                  </a:cubicBezTo>
                  <a:lnTo>
                    <a:pt x="6740" y="4596"/>
                  </a:lnTo>
                  <a:lnTo>
                    <a:pt x="6740" y="4584"/>
                  </a:lnTo>
                  <a:cubicBezTo>
                    <a:pt x="6740" y="4489"/>
                    <a:pt x="6668" y="4418"/>
                    <a:pt x="6585" y="4418"/>
                  </a:cubicBezTo>
                  <a:cubicBezTo>
                    <a:pt x="6489" y="4418"/>
                    <a:pt x="6418" y="4489"/>
                    <a:pt x="6418" y="4584"/>
                  </a:cubicBezTo>
                  <a:cubicBezTo>
                    <a:pt x="6418" y="5775"/>
                    <a:pt x="5454" y="6739"/>
                    <a:pt x="4263" y="6739"/>
                  </a:cubicBezTo>
                  <a:cubicBezTo>
                    <a:pt x="3072" y="6739"/>
                    <a:pt x="2096" y="5775"/>
                    <a:pt x="2096" y="4584"/>
                  </a:cubicBezTo>
                  <a:cubicBezTo>
                    <a:pt x="2096" y="4489"/>
                    <a:pt x="2025" y="4418"/>
                    <a:pt x="1941" y="4418"/>
                  </a:cubicBezTo>
                  <a:cubicBezTo>
                    <a:pt x="1846" y="4418"/>
                    <a:pt x="1775" y="4489"/>
                    <a:pt x="1775" y="4584"/>
                  </a:cubicBezTo>
                  <a:lnTo>
                    <a:pt x="1775" y="4596"/>
                  </a:lnTo>
                  <a:lnTo>
                    <a:pt x="1667" y="4596"/>
                  </a:lnTo>
                  <a:cubicBezTo>
                    <a:pt x="1525" y="4596"/>
                    <a:pt x="1382" y="4477"/>
                    <a:pt x="1382" y="4322"/>
                  </a:cubicBezTo>
                  <a:cubicBezTo>
                    <a:pt x="1382" y="4168"/>
                    <a:pt x="1501" y="4037"/>
                    <a:pt x="1667" y="4037"/>
                  </a:cubicBezTo>
                  <a:lnTo>
                    <a:pt x="1763" y="4037"/>
                  </a:lnTo>
                  <a:cubicBezTo>
                    <a:pt x="2953" y="4037"/>
                    <a:pt x="3906" y="3013"/>
                    <a:pt x="4239" y="2560"/>
                  </a:cubicBezTo>
                  <a:lnTo>
                    <a:pt x="4275" y="2560"/>
                  </a:lnTo>
                  <a:cubicBezTo>
                    <a:pt x="4477" y="2834"/>
                    <a:pt x="4930" y="3334"/>
                    <a:pt x="5525" y="3680"/>
                  </a:cubicBezTo>
                  <a:cubicBezTo>
                    <a:pt x="5547" y="3694"/>
                    <a:pt x="5573" y="3701"/>
                    <a:pt x="5600" y="3701"/>
                  </a:cubicBezTo>
                  <a:cubicBezTo>
                    <a:pt x="5658" y="3701"/>
                    <a:pt x="5719" y="3669"/>
                    <a:pt x="5751" y="3620"/>
                  </a:cubicBezTo>
                  <a:cubicBezTo>
                    <a:pt x="5787" y="3549"/>
                    <a:pt x="5763" y="3441"/>
                    <a:pt x="5692" y="3394"/>
                  </a:cubicBezTo>
                  <a:cubicBezTo>
                    <a:pt x="5156" y="3084"/>
                    <a:pt x="4727" y="2608"/>
                    <a:pt x="4525" y="2358"/>
                  </a:cubicBezTo>
                  <a:cubicBezTo>
                    <a:pt x="4465" y="2263"/>
                    <a:pt x="4358" y="2215"/>
                    <a:pt x="4263" y="2215"/>
                  </a:cubicBezTo>
                  <a:cubicBezTo>
                    <a:pt x="4156" y="2215"/>
                    <a:pt x="4049" y="2263"/>
                    <a:pt x="3989" y="2358"/>
                  </a:cubicBezTo>
                  <a:cubicBezTo>
                    <a:pt x="3025" y="3572"/>
                    <a:pt x="2120" y="3703"/>
                    <a:pt x="1775" y="3703"/>
                  </a:cubicBezTo>
                  <a:lnTo>
                    <a:pt x="1679" y="3703"/>
                  </a:lnTo>
                  <a:cubicBezTo>
                    <a:pt x="1584" y="3703"/>
                    <a:pt x="1489" y="3739"/>
                    <a:pt x="1406" y="3787"/>
                  </a:cubicBezTo>
                  <a:lnTo>
                    <a:pt x="1406" y="3168"/>
                  </a:lnTo>
                  <a:cubicBezTo>
                    <a:pt x="1406" y="1596"/>
                    <a:pt x="2679" y="310"/>
                    <a:pt x="4263" y="310"/>
                  </a:cubicBezTo>
                  <a:close/>
                  <a:moveTo>
                    <a:pt x="6120" y="6239"/>
                  </a:moveTo>
                  <a:cubicBezTo>
                    <a:pt x="6144" y="6323"/>
                    <a:pt x="6192" y="6418"/>
                    <a:pt x="6251" y="6489"/>
                  </a:cubicBezTo>
                  <a:cubicBezTo>
                    <a:pt x="6263" y="6501"/>
                    <a:pt x="6263" y="6537"/>
                    <a:pt x="6251" y="6549"/>
                  </a:cubicBezTo>
                  <a:cubicBezTo>
                    <a:pt x="6120" y="6716"/>
                    <a:pt x="6061" y="6906"/>
                    <a:pt x="6061" y="7120"/>
                  </a:cubicBezTo>
                  <a:cubicBezTo>
                    <a:pt x="6061" y="7335"/>
                    <a:pt x="6132" y="7549"/>
                    <a:pt x="6263" y="7716"/>
                  </a:cubicBezTo>
                  <a:cubicBezTo>
                    <a:pt x="6287" y="7740"/>
                    <a:pt x="6287" y="7751"/>
                    <a:pt x="6263" y="7787"/>
                  </a:cubicBezTo>
                  <a:cubicBezTo>
                    <a:pt x="6192" y="7871"/>
                    <a:pt x="6132" y="7978"/>
                    <a:pt x="6108" y="8085"/>
                  </a:cubicBezTo>
                  <a:lnTo>
                    <a:pt x="5870" y="7990"/>
                  </a:lnTo>
                  <a:cubicBezTo>
                    <a:pt x="5644" y="7918"/>
                    <a:pt x="5513" y="7716"/>
                    <a:pt x="5513" y="7478"/>
                  </a:cubicBezTo>
                  <a:lnTo>
                    <a:pt x="5513" y="6739"/>
                  </a:lnTo>
                  <a:cubicBezTo>
                    <a:pt x="5751" y="6608"/>
                    <a:pt x="5942" y="6442"/>
                    <a:pt x="6120" y="6239"/>
                  </a:cubicBezTo>
                  <a:close/>
                  <a:moveTo>
                    <a:pt x="2394" y="6251"/>
                  </a:moveTo>
                  <a:cubicBezTo>
                    <a:pt x="2572" y="6442"/>
                    <a:pt x="2787" y="6620"/>
                    <a:pt x="3013" y="6751"/>
                  </a:cubicBezTo>
                  <a:lnTo>
                    <a:pt x="3013" y="7490"/>
                  </a:lnTo>
                  <a:cubicBezTo>
                    <a:pt x="3013" y="7728"/>
                    <a:pt x="2858" y="7918"/>
                    <a:pt x="2644" y="8002"/>
                  </a:cubicBezTo>
                  <a:lnTo>
                    <a:pt x="2418" y="8097"/>
                  </a:lnTo>
                  <a:cubicBezTo>
                    <a:pt x="2382" y="7990"/>
                    <a:pt x="2322" y="7894"/>
                    <a:pt x="2251" y="7799"/>
                  </a:cubicBezTo>
                  <a:cubicBezTo>
                    <a:pt x="2239" y="7763"/>
                    <a:pt x="2239" y="7751"/>
                    <a:pt x="2251" y="7728"/>
                  </a:cubicBezTo>
                  <a:cubicBezTo>
                    <a:pt x="2382" y="7561"/>
                    <a:pt x="2453" y="7347"/>
                    <a:pt x="2453" y="7144"/>
                  </a:cubicBezTo>
                  <a:cubicBezTo>
                    <a:pt x="2477" y="6918"/>
                    <a:pt x="2394" y="6716"/>
                    <a:pt x="2263" y="6561"/>
                  </a:cubicBezTo>
                  <a:cubicBezTo>
                    <a:pt x="2251" y="6549"/>
                    <a:pt x="2251" y="6525"/>
                    <a:pt x="2263" y="6501"/>
                  </a:cubicBezTo>
                  <a:cubicBezTo>
                    <a:pt x="2322" y="6430"/>
                    <a:pt x="2370" y="6347"/>
                    <a:pt x="2394" y="6251"/>
                  </a:cubicBezTo>
                  <a:close/>
                  <a:moveTo>
                    <a:pt x="1787" y="4954"/>
                  </a:moveTo>
                  <a:cubicBezTo>
                    <a:pt x="1834" y="5299"/>
                    <a:pt x="1953" y="5608"/>
                    <a:pt x="2120" y="5894"/>
                  </a:cubicBezTo>
                  <a:lnTo>
                    <a:pt x="2120" y="5954"/>
                  </a:lnTo>
                  <a:cubicBezTo>
                    <a:pt x="2120" y="6085"/>
                    <a:pt x="2072" y="6204"/>
                    <a:pt x="2001" y="6311"/>
                  </a:cubicBezTo>
                  <a:cubicBezTo>
                    <a:pt x="1894" y="6442"/>
                    <a:pt x="1894" y="6644"/>
                    <a:pt x="2001" y="6775"/>
                  </a:cubicBezTo>
                  <a:cubicBezTo>
                    <a:pt x="2084" y="6882"/>
                    <a:pt x="2120" y="7001"/>
                    <a:pt x="2120" y="7132"/>
                  </a:cubicBezTo>
                  <a:cubicBezTo>
                    <a:pt x="2120" y="7263"/>
                    <a:pt x="2072" y="7394"/>
                    <a:pt x="1977" y="7501"/>
                  </a:cubicBezTo>
                  <a:cubicBezTo>
                    <a:pt x="1858" y="7656"/>
                    <a:pt x="1858" y="7859"/>
                    <a:pt x="1977" y="8013"/>
                  </a:cubicBezTo>
                  <a:cubicBezTo>
                    <a:pt x="2025" y="8073"/>
                    <a:pt x="2072" y="8132"/>
                    <a:pt x="2084" y="8204"/>
                  </a:cubicBezTo>
                  <a:lnTo>
                    <a:pt x="1560" y="8383"/>
                  </a:lnTo>
                  <a:cubicBezTo>
                    <a:pt x="1465" y="8275"/>
                    <a:pt x="1382" y="8132"/>
                    <a:pt x="1382" y="7966"/>
                  </a:cubicBezTo>
                  <a:cubicBezTo>
                    <a:pt x="1382" y="7835"/>
                    <a:pt x="1429" y="7692"/>
                    <a:pt x="1525" y="7597"/>
                  </a:cubicBezTo>
                  <a:cubicBezTo>
                    <a:pt x="1644" y="7442"/>
                    <a:pt x="1644" y="7240"/>
                    <a:pt x="1525" y="7085"/>
                  </a:cubicBezTo>
                  <a:cubicBezTo>
                    <a:pt x="1429" y="6978"/>
                    <a:pt x="1382" y="6847"/>
                    <a:pt x="1382" y="6716"/>
                  </a:cubicBezTo>
                  <a:cubicBezTo>
                    <a:pt x="1382" y="6585"/>
                    <a:pt x="1429" y="6466"/>
                    <a:pt x="1501" y="6358"/>
                  </a:cubicBezTo>
                  <a:cubicBezTo>
                    <a:pt x="1608" y="6227"/>
                    <a:pt x="1608" y="6025"/>
                    <a:pt x="1501" y="5894"/>
                  </a:cubicBezTo>
                  <a:cubicBezTo>
                    <a:pt x="1417" y="5787"/>
                    <a:pt x="1382" y="5668"/>
                    <a:pt x="1382" y="5537"/>
                  </a:cubicBezTo>
                  <a:cubicBezTo>
                    <a:pt x="1382" y="5299"/>
                    <a:pt x="1525" y="5096"/>
                    <a:pt x="1727" y="5001"/>
                  </a:cubicBezTo>
                  <a:cubicBezTo>
                    <a:pt x="1739" y="4989"/>
                    <a:pt x="1775" y="4977"/>
                    <a:pt x="1787" y="4954"/>
                  </a:cubicBezTo>
                  <a:close/>
                  <a:moveTo>
                    <a:pt x="6716" y="4942"/>
                  </a:moveTo>
                  <a:cubicBezTo>
                    <a:pt x="6728" y="4954"/>
                    <a:pt x="6740" y="4977"/>
                    <a:pt x="6775" y="4989"/>
                  </a:cubicBezTo>
                  <a:cubicBezTo>
                    <a:pt x="6978" y="5073"/>
                    <a:pt x="7121" y="5287"/>
                    <a:pt x="7121" y="5525"/>
                  </a:cubicBezTo>
                  <a:cubicBezTo>
                    <a:pt x="7121" y="5656"/>
                    <a:pt x="7073" y="5775"/>
                    <a:pt x="7001" y="5882"/>
                  </a:cubicBezTo>
                  <a:cubicBezTo>
                    <a:pt x="6894" y="6013"/>
                    <a:pt x="6894" y="6204"/>
                    <a:pt x="7001" y="6347"/>
                  </a:cubicBezTo>
                  <a:cubicBezTo>
                    <a:pt x="7085" y="6442"/>
                    <a:pt x="7121" y="6561"/>
                    <a:pt x="7121" y="6704"/>
                  </a:cubicBezTo>
                  <a:cubicBezTo>
                    <a:pt x="7121" y="6835"/>
                    <a:pt x="7073" y="6966"/>
                    <a:pt x="6978" y="7073"/>
                  </a:cubicBezTo>
                  <a:cubicBezTo>
                    <a:pt x="6859" y="7240"/>
                    <a:pt x="6859" y="7442"/>
                    <a:pt x="7001" y="7597"/>
                  </a:cubicBezTo>
                  <a:cubicBezTo>
                    <a:pt x="7085" y="7692"/>
                    <a:pt x="7132" y="7835"/>
                    <a:pt x="7132" y="7966"/>
                  </a:cubicBezTo>
                  <a:cubicBezTo>
                    <a:pt x="7132" y="8132"/>
                    <a:pt x="7073" y="8275"/>
                    <a:pt x="6954" y="8383"/>
                  </a:cubicBezTo>
                  <a:lnTo>
                    <a:pt x="6418" y="8192"/>
                  </a:lnTo>
                  <a:cubicBezTo>
                    <a:pt x="6442" y="8109"/>
                    <a:pt x="6478" y="8049"/>
                    <a:pt x="6525" y="7990"/>
                  </a:cubicBezTo>
                  <a:cubicBezTo>
                    <a:pt x="6644" y="7847"/>
                    <a:pt x="6644" y="7632"/>
                    <a:pt x="6525" y="7490"/>
                  </a:cubicBezTo>
                  <a:cubicBezTo>
                    <a:pt x="6430" y="7382"/>
                    <a:pt x="6382" y="7251"/>
                    <a:pt x="6382" y="7120"/>
                  </a:cubicBezTo>
                  <a:cubicBezTo>
                    <a:pt x="6382" y="6978"/>
                    <a:pt x="6430" y="6859"/>
                    <a:pt x="6501" y="6763"/>
                  </a:cubicBezTo>
                  <a:cubicBezTo>
                    <a:pt x="6609" y="6620"/>
                    <a:pt x="6609" y="6430"/>
                    <a:pt x="6501" y="6299"/>
                  </a:cubicBezTo>
                  <a:cubicBezTo>
                    <a:pt x="6418" y="6192"/>
                    <a:pt x="6382" y="6073"/>
                    <a:pt x="6382" y="5942"/>
                  </a:cubicBezTo>
                  <a:lnTo>
                    <a:pt x="6382" y="5882"/>
                  </a:lnTo>
                  <a:cubicBezTo>
                    <a:pt x="6549" y="5596"/>
                    <a:pt x="6668" y="5287"/>
                    <a:pt x="6716" y="4942"/>
                  </a:cubicBezTo>
                  <a:close/>
                  <a:moveTo>
                    <a:pt x="5180" y="6918"/>
                  </a:moveTo>
                  <a:lnTo>
                    <a:pt x="5180" y="7490"/>
                  </a:lnTo>
                  <a:cubicBezTo>
                    <a:pt x="5180" y="7847"/>
                    <a:pt x="5394" y="8156"/>
                    <a:pt x="5716" y="8287"/>
                  </a:cubicBezTo>
                  <a:cubicBezTo>
                    <a:pt x="5680" y="8561"/>
                    <a:pt x="5597" y="8799"/>
                    <a:pt x="5442" y="9025"/>
                  </a:cubicBezTo>
                  <a:cubicBezTo>
                    <a:pt x="5382" y="9097"/>
                    <a:pt x="5406" y="9204"/>
                    <a:pt x="5477" y="9264"/>
                  </a:cubicBezTo>
                  <a:cubicBezTo>
                    <a:pt x="5513" y="9275"/>
                    <a:pt x="5537" y="9287"/>
                    <a:pt x="5585" y="9287"/>
                  </a:cubicBezTo>
                  <a:cubicBezTo>
                    <a:pt x="5620" y="9287"/>
                    <a:pt x="5692" y="9264"/>
                    <a:pt x="5716" y="9216"/>
                  </a:cubicBezTo>
                  <a:cubicBezTo>
                    <a:pt x="5894" y="8978"/>
                    <a:pt x="6001" y="8692"/>
                    <a:pt x="6049" y="8406"/>
                  </a:cubicBezTo>
                  <a:lnTo>
                    <a:pt x="6585" y="8609"/>
                  </a:lnTo>
                  <a:cubicBezTo>
                    <a:pt x="6466" y="9109"/>
                    <a:pt x="6192" y="9573"/>
                    <a:pt x="5787" y="9918"/>
                  </a:cubicBezTo>
                  <a:cubicBezTo>
                    <a:pt x="5370" y="10288"/>
                    <a:pt x="4823" y="10490"/>
                    <a:pt x="4263" y="10490"/>
                  </a:cubicBezTo>
                  <a:cubicBezTo>
                    <a:pt x="3692" y="10490"/>
                    <a:pt x="3156" y="10288"/>
                    <a:pt x="2727" y="9930"/>
                  </a:cubicBezTo>
                  <a:cubicBezTo>
                    <a:pt x="2322" y="9585"/>
                    <a:pt x="2060" y="9109"/>
                    <a:pt x="1965" y="8609"/>
                  </a:cubicBezTo>
                  <a:lnTo>
                    <a:pt x="2501" y="8406"/>
                  </a:lnTo>
                  <a:cubicBezTo>
                    <a:pt x="2560" y="8799"/>
                    <a:pt x="2739" y="9168"/>
                    <a:pt x="3025" y="9442"/>
                  </a:cubicBezTo>
                  <a:cubicBezTo>
                    <a:pt x="3346" y="9764"/>
                    <a:pt x="3799" y="9930"/>
                    <a:pt x="4263" y="9930"/>
                  </a:cubicBezTo>
                  <a:cubicBezTo>
                    <a:pt x="4561" y="9930"/>
                    <a:pt x="4858" y="9859"/>
                    <a:pt x="5120" y="9704"/>
                  </a:cubicBezTo>
                  <a:cubicBezTo>
                    <a:pt x="5192" y="9656"/>
                    <a:pt x="5227" y="9561"/>
                    <a:pt x="5180" y="9478"/>
                  </a:cubicBezTo>
                  <a:cubicBezTo>
                    <a:pt x="5147" y="9429"/>
                    <a:pt x="5091" y="9402"/>
                    <a:pt x="5033" y="9402"/>
                  </a:cubicBezTo>
                  <a:cubicBezTo>
                    <a:pt x="5006" y="9402"/>
                    <a:pt x="4979" y="9407"/>
                    <a:pt x="4954" y="9418"/>
                  </a:cubicBezTo>
                  <a:cubicBezTo>
                    <a:pt x="4751" y="9537"/>
                    <a:pt x="4501" y="9597"/>
                    <a:pt x="4263" y="9597"/>
                  </a:cubicBezTo>
                  <a:cubicBezTo>
                    <a:pt x="3501" y="9597"/>
                    <a:pt x="2894" y="9037"/>
                    <a:pt x="2834" y="8287"/>
                  </a:cubicBezTo>
                  <a:cubicBezTo>
                    <a:pt x="3144" y="8156"/>
                    <a:pt x="3370" y="7835"/>
                    <a:pt x="3370" y="7490"/>
                  </a:cubicBezTo>
                  <a:lnTo>
                    <a:pt x="3370" y="6918"/>
                  </a:lnTo>
                  <a:cubicBezTo>
                    <a:pt x="3644" y="7025"/>
                    <a:pt x="3942" y="7085"/>
                    <a:pt x="4275" y="7085"/>
                  </a:cubicBezTo>
                  <a:cubicBezTo>
                    <a:pt x="4584" y="7085"/>
                    <a:pt x="4894" y="7025"/>
                    <a:pt x="5180" y="6918"/>
                  </a:cubicBezTo>
                  <a:close/>
                  <a:moveTo>
                    <a:pt x="4263" y="1"/>
                  </a:moveTo>
                  <a:cubicBezTo>
                    <a:pt x="2489" y="1"/>
                    <a:pt x="1060" y="1429"/>
                    <a:pt x="1060" y="3203"/>
                  </a:cubicBezTo>
                  <a:lnTo>
                    <a:pt x="1060" y="4346"/>
                  </a:lnTo>
                  <a:cubicBezTo>
                    <a:pt x="1060" y="4573"/>
                    <a:pt x="1179" y="4751"/>
                    <a:pt x="1346" y="4870"/>
                  </a:cubicBezTo>
                  <a:cubicBezTo>
                    <a:pt x="1167" y="5037"/>
                    <a:pt x="1060" y="5275"/>
                    <a:pt x="1060" y="5537"/>
                  </a:cubicBezTo>
                  <a:cubicBezTo>
                    <a:pt x="1060" y="5751"/>
                    <a:pt x="1132" y="5954"/>
                    <a:pt x="1251" y="6108"/>
                  </a:cubicBezTo>
                  <a:cubicBezTo>
                    <a:pt x="1263" y="6120"/>
                    <a:pt x="1263" y="6144"/>
                    <a:pt x="1251" y="6168"/>
                  </a:cubicBezTo>
                  <a:cubicBezTo>
                    <a:pt x="1120" y="6323"/>
                    <a:pt x="1060" y="6525"/>
                    <a:pt x="1060" y="6728"/>
                  </a:cubicBezTo>
                  <a:cubicBezTo>
                    <a:pt x="1060" y="6942"/>
                    <a:pt x="1132" y="7144"/>
                    <a:pt x="1263" y="7311"/>
                  </a:cubicBezTo>
                  <a:cubicBezTo>
                    <a:pt x="1286" y="7335"/>
                    <a:pt x="1286" y="7359"/>
                    <a:pt x="1263" y="7382"/>
                  </a:cubicBezTo>
                  <a:cubicBezTo>
                    <a:pt x="1132" y="7549"/>
                    <a:pt x="1060" y="7751"/>
                    <a:pt x="1060" y="7966"/>
                  </a:cubicBezTo>
                  <a:cubicBezTo>
                    <a:pt x="1060" y="8156"/>
                    <a:pt x="1120" y="8347"/>
                    <a:pt x="1239" y="8502"/>
                  </a:cubicBezTo>
                  <a:lnTo>
                    <a:pt x="822" y="8644"/>
                  </a:lnTo>
                  <a:cubicBezTo>
                    <a:pt x="334" y="8823"/>
                    <a:pt x="1" y="9287"/>
                    <a:pt x="1" y="9811"/>
                  </a:cubicBezTo>
                  <a:lnTo>
                    <a:pt x="1" y="11192"/>
                  </a:lnTo>
                  <a:cubicBezTo>
                    <a:pt x="1" y="11288"/>
                    <a:pt x="72" y="11359"/>
                    <a:pt x="167" y="11359"/>
                  </a:cubicBezTo>
                  <a:cubicBezTo>
                    <a:pt x="251" y="11359"/>
                    <a:pt x="334" y="11288"/>
                    <a:pt x="334" y="11192"/>
                  </a:cubicBezTo>
                  <a:lnTo>
                    <a:pt x="334" y="9811"/>
                  </a:lnTo>
                  <a:cubicBezTo>
                    <a:pt x="334" y="9418"/>
                    <a:pt x="560" y="9085"/>
                    <a:pt x="929" y="8966"/>
                  </a:cubicBezTo>
                  <a:lnTo>
                    <a:pt x="1656" y="8704"/>
                  </a:lnTo>
                  <a:cubicBezTo>
                    <a:pt x="1775" y="9275"/>
                    <a:pt x="2072" y="9787"/>
                    <a:pt x="2513" y="10180"/>
                  </a:cubicBezTo>
                  <a:cubicBezTo>
                    <a:pt x="3013" y="10597"/>
                    <a:pt x="3620" y="10835"/>
                    <a:pt x="4263" y="10835"/>
                  </a:cubicBezTo>
                  <a:cubicBezTo>
                    <a:pt x="4894" y="10835"/>
                    <a:pt x="5525" y="10597"/>
                    <a:pt x="6013" y="10180"/>
                  </a:cubicBezTo>
                  <a:cubicBezTo>
                    <a:pt x="6442" y="9787"/>
                    <a:pt x="6763" y="9287"/>
                    <a:pt x="6859" y="8728"/>
                  </a:cubicBezTo>
                  <a:lnTo>
                    <a:pt x="7597" y="8978"/>
                  </a:lnTo>
                  <a:cubicBezTo>
                    <a:pt x="7954" y="9109"/>
                    <a:pt x="8192" y="9454"/>
                    <a:pt x="8192" y="9823"/>
                  </a:cubicBezTo>
                  <a:lnTo>
                    <a:pt x="8192" y="11204"/>
                  </a:lnTo>
                  <a:cubicBezTo>
                    <a:pt x="8192" y="11300"/>
                    <a:pt x="8264" y="11371"/>
                    <a:pt x="8347" y="11371"/>
                  </a:cubicBezTo>
                  <a:cubicBezTo>
                    <a:pt x="8442" y="11371"/>
                    <a:pt x="8514" y="11300"/>
                    <a:pt x="8514" y="11204"/>
                  </a:cubicBezTo>
                  <a:lnTo>
                    <a:pt x="8514" y="9823"/>
                  </a:lnTo>
                  <a:cubicBezTo>
                    <a:pt x="8525" y="9287"/>
                    <a:pt x="8204" y="8823"/>
                    <a:pt x="7692" y="8644"/>
                  </a:cubicBezTo>
                  <a:lnTo>
                    <a:pt x="7275" y="8502"/>
                  </a:lnTo>
                  <a:cubicBezTo>
                    <a:pt x="7382" y="8347"/>
                    <a:pt x="7454" y="8156"/>
                    <a:pt x="7454" y="7966"/>
                  </a:cubicBezTo>
                  <a:cubicBezTo>
                    <a:pt x="7454" y="7751"/>
                    <a:pt x="7382" y="7549"/>
                    <a:pt x="7251" y="7382"/>
                  </a:cubicBezTo>
                  <a:cubicBezTo>
                    <a:pt x="7240" y="7347"/>
                    <a:pt x="7240" y="7335"/>
                    <a:pt x="7251" y="7311"/>
                  </a:cubicBezTo>
                  <a:cubicBezTo>
                    <a:pt x="7382" y="7144"/>
                    <a:pt x="7454" y="6942"/>
                    <a:pt x="7454" y="6728"/>
                  </a:cubicBezTo>
                  <a:cubicBezTo>
                    <a:pt x="7454" y="6525"/>
                    <a:pt x="7382" y="6311"/>
                    <a:pt x="7263" y="6168"/>
                  </a:cubicBezTo>
                  <a:cubicBezTo>
                    <a:pt x="7251" y="6144"/>
                    <a:pt x="7251" y="6120"/>
                    <a:pt x="7263" y="6108"/>
                  </a:cubicBezTo>
                  <a:cubicBezTo>
                    <a:pt x="7394" y="5942"/>
                    <a:pt x="7454" y="5751"/>
                    <a:pt x="7454" y="5537"/>
                  </a:cubicBezTo>
                  <a:cubicBezTo>
                    <a:pt x="7454" y="5287"/>
                    <a:pt x="7359" y="5037"/>
                    <a:pt x="7180" y="4870"/>
                  </a:cubicBezTo>
                  <a:cubicBezTo>
                    <a:pt x="7335" y="4763"/>
                    <a:pt x="7454" y="4573"/>
                    <a:pt x="7454" y="4358"/>
                  </a:cubicBezTo>
                  <a:lnTo>
                    <a:pt x="7454" y="3203"/>
                  </a:lnTo>
                  <a:cubicBezTo>
                    <a:pt x="7454" y="1441"/>
                    <a:pt x="6025" y="1"/>
                    <a:pt x="426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48"/>
            <p:cNvSpPr/>
            <p:nvPr/>
          </p:nvSpPr>
          <p:spPr>
            <a:xfrm>
              <a:off x="6799152" y="4414362"/>
              <a:ext cx="61523" cy="33232"/>
            </a:xfrm>
            <a:custGeom>
              <a:rect b="b" l="l" r="r" t="t"/>
              <a:pathLst>
                <a:path extrusionOk="0" h="1049" w="1942">
                  <a:moveTo>
                    <a:pt x="1572" y="334"/>
                  </a:moveTo>
                  <a:cubicBezTo>
                    <a:pt x="1489" y="561"/>
                    <a:pt x="1251" y="715"/>
                    <a:pt x="977" y="715"/>
                  </a:cubicBezTo>
                  <a:cubicBezTo>
                    <a:pt x="691" y="715"/>
                    <a:pt x="453" y="561"/>
                    <a:pt x="358" y="334"/>
                  </a:cubicBezTo>
                  <a:close/>
                  <a:moveTo>
                    <a:pt x="167" y="1"/>
                  </a:moveTo>
                  <a:cubicBezTo>
                    <a:pt x="84" y="1"/>
                    <a:pt x="1" y="84"/>
                    <a:pt x="1" y="168"/>
                  </a:cubicBezTo>
                  <a:cubicBezTo>
                    <a:pt x="1" y="656"/>
                    <a:pt x="441" y="1049"/>
                    <a:pt x="977" y="1049"/>
                  </a:cubicBezTo>
                  <a:cubicBezTo>
                    <a:pt x="1513" y="1049"/>
                    <a:pt x="1941" y="644"/>
                    <a:pt x="1941" y="168"/>
                  </a:cubicBezTo>
                  <a:cubicBezTo>
                    <a:pt x="1941" y="84"/>
                    <a:pt x="1870" y="1"/>
                    <a:pt x="177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71" name="Google Shape;871;p48"/>
          <p:cNvGrpSpPr/>
          <p:nvPr/>
        </p:nvGrpSpPr>
        <p:grpSpPr>
          <a:xfrm>
            <a:off x="6508431" y="4328133"/>
            <a:ext cx="342975" cy="434437"/>
            <a:chOff x="8047661" y="4257451"/>
            <a:chExt cx="277263" cy="362514"/>
          </a:xfrm>
        </p:grpSpPr>
        <p:sp>
          <p:nvSpPr>
            <p:cNvPr id="872" name="Google Shape;872;p48"/>
            <p:cNvSpPr/>
            <p:nvPr/>
          </p:nvSpPr>
          <p:spPr>
            <a:xfrm>
              <a:off x="8164211" y="4425418"/>
              <a:ext cx="44542" cy="16157"/>
            </a:xfrm>
            <a:custGeom>
              <a:rect b="b" l="l" r="r" t="t"/>
              <a:pathLst>
                <a:path extrusionOk="0" h="510" w="1406">
                  <a:moveTo>
                    <a:pt x="179" y="0"/>
                  </a:moveTo>
                  <a:cubicBezTo>
                    <a:pt x="134" y="0"/>
                    <a:pt x="90" y="15"/>
                    <a:pt x="60" y="45"/>
                  </a:cubicBezTo>
                  <a:cubicBezTo>
                    <a:pt x="0" y="104"/>
                    <a:pt x="0" y="223"/>
                    <a:pt x="60" y="283"/>
                  </a:cubicBezTo>
                  <a:cubicBezTo>
                    <a:pt x="215" y="414"/>
                    <a:pt x="453" y="509"/>
                    <a:pt x="703" y="509"/>
                  </a:cubicBezTo>
                  <a:cubicBezTo>
                    <a:pt x="953" y="509"/>
                    <a:pt x="1203" y="414"/>
                    <a:pt x="1346" y="283"/>
                  </a:cubicBezTo>
                  <a:cubicBezTo>
                    <a:pt x="1405" y="223"/>
                    <a:pt x="1405" y="116"/>
                    <a:pt x="1346" y="45"/>
                  </a:cubicBezTo>
                  <a:cubicBezTo>
                    <a:pt x="1316" y="15"/>
                    <a:pt x="1274" y="0"/>
                    <a:pt x="1231" y="0"/>
                  </a:cubicBezTo>
                  <a:cubicBezTo>
                    <a:pt x="1188" y="0"/>
                    <a:pt x="1143" y="15"/>
                    <a:pt x="1108" y="45"/>
                  </a:cubicBezTo>
                  <a:cubicBezTo>
                    <a:pt x="1048" y="104"/>
                    <a:pt x="893" y="176"/>
                    <a:pt x="703" y="176"/>
                  </a:cubicBezTo>
                  <a:cubicBezTo>
                    <a:pt x="512" y="176"/>
                    <a:pt x="358" y="104"/>
                    <a:pt x="298" y="45"/>
                  </a:cubicBezTo>
                  <a:cubicBezTo>
                    <a:pt x="268" y="15"/>
                    <a:pt x="224" y="0"/>
                    <a:pt x="17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" name="Google Shape;873;p48"/>
            <p:cNvSpPr/>
            <p:nvPr/>
          </p:nvSpPr>
          <p:spPr>
            <a:xfrm>
              <a:off x="8141940" y="4575423"/>
              <a:ext cx="10613" cy="43813"/>
            </a:xfrm>
            <a:custGeom>
              <a:rect b="b" l="l" r="r" t="t"/>
              <a:pathLst>
                <a:path extrusionOk="0" h="1383" w="335">
                  <a:moveTo>
                    <a:pt x="168" y="1"/>
                  </a:moveTo>
                  <a:cubicBezTo>
                    <a:pt x="84" y="1"/>
                    <a:pt x="1" y="72"/>
                    <a:pt x="1" y="156"/>
                  </a:cubicBezTo>
                  <a:lnTo>
                    <a:pt x="1" y="1215"/>
                  </a:lnTo>
                  <a:cubicBezTo>
                    <a:pt x="1" y="1311"/>
                    <a:pt x="84" y="1382"/>
                    <a:pt x="168" y="1382"/>
                  </a:cubicBezTo>
                  <a:cubicBezTo>
                    <a:pt x="263" y="1382"/>
                    <a:pt x="334" y="1311"/>
                    <a:pt x="334" y="1215"/>
                  </a:cubicBezTo>
                  <a:lnTo>
                    <a:pt x="334" y="156"/>
                  </a:lnTo>
                  <a:cubicBezTo>
                    <a:pt x="334" y="72"/>
                    <a:pt x="263" y="1"/>
                    <a:pt x="16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" name="Google Shape;874;p48"/>
            <p:cNvSpPr/>
            <p:nvPr/>
          </p:nvSpPr>
          <p:spPr>
            <a:xfrm>
              <a:off x="8125720" y="4375522"/>
              <a:ext cx="121873" cy="42293"/>
            </a:xfrm>
            <a:custGeom>
              <a:rect b="b" l="l" r="r" t="t"/>
              <a:pathLst>
                <a:path extrusionOk="0" h="1335" w="3847">
                  <a:moveTo>
                    <a:pt x="3156" y="322"/>
                  </a:moveTo>
                  <a:cubicBezTo>
                    <a:pt x="3335" y="322"/>
                    <a:pt x="3490" y="477"/>
                    <a:pt x="3490" y="667"/>
                  </a:cubicBezTo>
                  <a:cubicBezTo>
                    <a:pt x="3490" y="775"/>
                    <a:pt x="3454" y="870"/>
                    <a:pt x="3359" y="929"/>
                  </a:cubicBezTo>
                  <a:cubicBezTo>
                    <a:pt x="3302" y="970"/>
                    <a:pt x="3229" y="994"/>
                    <a:pt x="3154" y="994"/>
                  </a:cubicBezTo>
                  <a:cubicBezTo>
                    <a:pt x="3119" y="994"/>
                    <a:pt x="3083" y="988"/>
                    <a:pt x="3049" y="977"/>
                  </a:cubicBezTo>
                  <a:lnTo>
                    <a:pt x="2644" y="834"/>
                  </a:lnTo>
                  <a:cubicBezTo>
                    <a:pt x="2513" y="786"/>
                    <a:pt x="2418" y="655"/>
                    <a:pt x="2418" y="513"/>
                  </a:cubicBezTo>
                  <a:lnTo>
                    <a:pt x="2418" y="322"/>
                  </a:lnTo>
                  <a:lnTo>
                    <a:pt x="2799" y="322"/>
                  </a:lnTo>
                  <a:lnTo>
                    <a:pt x="2799" y="489"/>
                  </a:lnTo>
                  <a:cubicBezTo>
                    <a:pt x="2799" y="572"/>
                    <a:pt x="2870" y="655"/>
                    <a:pt x="2954" y="655"/>
                  </a:cubicBezTo>
                  <a:cubicBezTo>
                    <a:pt x="3049" y="655"/>
                    <a:pt x="3120" y="572"/>
                    <a:pt x="3120" y="489"/>
                  </a:cubicBezTo>
                  <a:lnTo>
                    <a:pt x="3120" y="322"/>
                  </a:lnTo>
                  <a:close/>
                  <a:moveTo>
                    <a:pt x="680" y="310"/>
                  </a:moveTo>
                  <a:lnTo>
                    <a:pt x="680" y="477"/>
                  </a:lnTo>
                  <a:cubicBezTo>
                    <a:pt x="680" y="560"/>
                    <a:pt x="751" y="632"/>
                    <a:pt x="846" y="632"/>
                  </a:cubicBezTo>
                  <a:cubicBezTo>
                    <a:pt x="930" y="632"/>
                    <a:pt x="1013" y="560"/>
                    <a:pt x="1013" y="477"/>
                  </a:cubicBezTo>
                  <a:lnTo>
                    <a:pt x="1013" y="322"/>
                  </a:lnTo>
                  <a:lnTo>
                    <a:pt x="1382" y="322"/>
                  </a:lnTo>
                  <a:lnTo>
                    <a:pt x="1382" y="513"/>
                  </a:lnTo>
                  <a:lnTo>
                    <a:pt x="1394" y="513"/>
                  </a:lnTo>
                  <a:cubicBezTo>
                    <a:pt x="1394" y="655"/>
                    <a:pt x="1311" y="786"/>
                    <a:pt x="1168" y="834"/>
                  </a:cubicBezTo>
                  <a:lnTo>
                    <a:pt x="775" y="977"/>
                  </a:lnTo>
                  <a:cubicBezTo>
                    <a:pt x="734" y="995"/>
                    <a:pt x="691" y="1005"/>
                    <a:pt x="648" y="1005"/>
                  </a:cubicBezTo>
                  <a:cubicBezTo>
                    <a:pt x="580" y="1005"/>
                    <a:pt x="512" y="981"/>
                    <a:pt x="453" y="929"/>
                  </a:cubicBezTo>
                  <a:cubicBezTo>
                    <a:pt x="370" y="870"/>
                    <a:pt x="311" y="775"/>
                    <a:pt x="311" y="655"/>
                  </a:cubicBezTo>
                  <a:cubicBezTo>
                    <a:pt x="311" y="477"/>
                    <a:pt x="453" y="310"/>
                    <a:pt x="656" y="310"/>
                  </a:cubicBezTo>
                  <a:close/>
                  <a:moveTo>
                    <a:pt x="668" y="1"/>
                  </a:moveTo>
                  <a:cubicBezTo>
                    <a:pt x="299" y="1"/>
                    <a:pt x="1" y="298"/>
                    <a:pt x="1" y="667"/>
                  </a:cubicBezTo>
                  <a:cubicBezTo>
                    <a:pt x="1" y="894"/>
                    <a:pt x="96" y="1096"/>
                    <a:pt x="275" y="1215"/>
                  </a:cubicBezTo>
                  <a:cubicBezTo>
                    <a:pt x="394" y="1287"/>
                    <a:pt x="537" y="1334"/>
                    <a:pt x="668" y="1334"/>
                  </a:cubicBezTo>
                  <a:cubicBezTo>
                    <a:pt x="739" y="1334"/>
                    <a:pt x="834" y="1322"/>
                    <a:pt x="906" y="1287"/>
                  </a:cubicBezTo>
                  <a:lnTo>
                    <a:pt x="1311" y="1144"/>
                  </a:lnTo>
                  <a:cubicBezTo>
                    <a:pt x="1561" y="1036"/>
                    <a:pt x="1739" y="798"/>
                    <a:pt x="1739" y="513"/>
                  </a:cubicBezTo>
                  <a:lnTo>
                    <a:pt x="1739" y="322"/>
                  </a:lnTo>
                  <a:lnTo>
                    <a:pt x="2108" y="322"/>
                  </a:lnTo>
                  <a:lnTo>
                    <a:pt x="2108" y="513"/>
                  </a:lnTo>
                  <a:cubicBezTo>
                    <a:pt x="2108" y="798"/>
                    <a:pt x="2287" y="1048"/>
                    <a:pt x="2537" y="1144"/>
                  </a:cubicBezTo>
                  <a:lnTo>
                    <a:pt x="2942" y="1287"/>
                  </a:lnTo>
                  <a:cubicBezTo>
                    <a:pt x="3013" y="1322"/>
                    <a:pt x="3097" y="1334"/>
                    <a:pt x="3180" y="1334"/>
                  </a:cubicBezTo>
                  <a:cubicBezTo>
                    <a:pt x="3311" y="1334"/>
                    <a:pt x="3454" y="1287"/>
                    <a:pt x="3573" y="1215"/>
                  </a:cubicBezTo>
                  <a:cubicBezTo>
                    <a:pt x="3751" y="1096"/>
                    <a:pt x="3847" y="894"/>
                    <a:pt x="3847" y="667"/>
                  </a:cubicBezTo>
                  <a:cubicBezTo>
                    <a:pt x="3835" y="298"/>
                    <a:pt x="3537" y="1"/>
                    <a:pt x="316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" name="Google Shape;875;p48"/>
            <p:cNvSpPr/>
            <p:nvPr/>
          </p:nvSpPr>
          <p:spPr>
            <a:xfrm>
              <a:off x="8047661" y="4257451"/>
              <a:ext cx="277263" cy="362514"/>
            </a:xfrm>
            <a:custGeom>
              <a:rect b="b" l="l" r="r" t="t"/>
              <a:pathLst>
                <a:path extrusionOk="0" h="11443" w="8752">
                  <a:moveTo>
                    <a:pt x="5168" y="370"/>
                  </a:moveTo>
                  <a:cubicBezTo>
                    <a:pt x="6775" y="370"/>
                    <a:pt x="8073" y="1680"/>
                    <a:pt x="8073" y="3275"/>
                  </a:cubicBezTo>
                  <a:cubicBezTo>
                    <a:pt x="8073" y="4394"/>
                    <a:pt x="7430" y="5383"/>
                    <a:pt x="6465" y="5883"/>
                  </a:cubicBezTo>
                  <a:cubicBezTo>
                    <a:pt x="6644" y="5597"/>
                    <a:pt x="6763" y="5287"/>
                    <a:pt x="6811" y="4942"/>
                  </a:cubicBezTo>
                  <a:lnTo>
                    <a:pt x="6894" y="4942"/>
                  </a:lnTo>
                  <a:cubicBezTo>
                    <a:pt x="7227" y="4942"/>
                    <a:pt x="7489" y="4704"/>
                    <a:pt x="7525" y="4394"/>
                  </a:cubicBezTo>
                  <a:cubicBezTo>
                    <a:pt x="7537" y="4228"/>
                    <a:pt x="7478" y="4049"/>
                    <a:pt x="7370" y="3930"/>
                  </a:cubicBezTo>
                  <a:cubicBezTo>
                    <a:pt x="7251" y="3799"/>
                    <a:pt x="7085" y="3740"/>
                    <a:pt x="6930" y="3740"/>
                  </a:cubicBezTo>
                  <a:lnTo>
                    <a:pt x="6656" y="3740"/>
                  </a:lnTo>
                  <a:cubicBezTo>
                    <a:pt x="6549" y="3740"/>
                    <a:pt x="6477" y="3644"/>
                    <a:pt x="6477" y="3561"/>
                  </a:cubicBezTo>
                  <a:lnTo>
                    <a:pt x="6477" y="2680"/>
                  </a:lnTo>
                  <a:cubicBezTo>
                    <a:pt x="6477" y="2394"/>
                    <a:pt x="6239" y="2156"/>
                    <a:pt x="5954" y="2156"/>
                  </a:cubicBezTo>
                  <a:lnTo>
                    <a:pt x="5775" y="2156"/>
                  </a:lnTo>
                  <a:cubicBezTo>
                    <a:pt x="5692" y="2156"/>
                    <a:pt x="5620" y="2227"/>
                    <a:pt x="5620" y="2323"/>
                  </a:cubicBezTo>
                  <a:cubicBezTo>
                    <a:pt x="5620" y="2406"/>
                    <a:pt x="5692" y="2489"/>
                    <a:pt x="5775" y="2489"/>
                  </a:cubicBezTo>
                  <a:lnTo>
                    <a:pt x="5954" y="2489"/>
                  </a:lnTo>
                  <a:cubicBezTo>
                    <a:pt x="6061" y="2489"/>
                    <a:pt x="6132" y="2573"/>
                    <a:pt x="6132" y="2668"/>
                  </a:cubicBezTo>
                  <a:lnTo>
                    <a:pt x="6132" y="3537"/>
                  </a:lnTo>
                  <a:cubicBezTo>
                    <a:pt x="6132" y="3823"/>
                    <a:pt x="6370" y="4061"/>
                    <a:pt x="6656" y="4061"/>
                  </a:cubicBezTo>
                  <a:lnTo>
                    <a:pt x="6930" y="4061"/>
                  </a:lnTo>
                  <a:cubicBezTo>
                    <a:pt x="7001" y="4061"/>
                    <a:pt x="7073" y="4097"/>
                    <a:pt x="7132" y="4156"/>
                  </a:cubicBezTo>
                  <a:cubicBezTo>
                    <a:pt x="7192" y="4216"/>
                    <a:pt x="7204" y="4287"/>
                    <a:pt x="7204" y="4359"/>
                  </a:cubicBezTo>
                  <a:cubicBezTo>
                    <a:pt x="7192" y="4490"/>
                    <a:pt x="7061" y="4597"/>
                    <a:pt x="6906" y="4597"/>
                  </a:cubicBezTo>
                  <a:lnTo>
                    <a:pt x="6835" y="4597"/>
                  </a:lnTo>
                  <a:cubicBezTo>
                    <a:pt x="6835" y="4513"/>
                    <a:pt x="6763" y="4430"/>
                    <a:pt x="6668" y="4430"/>
                  </a:cubicBezTo>
                  <a:cubicBezTo>
                    <a:pt x="6585" y="4430"/>
                    <a:pt x="6513" y="4513"/>
                    <a:pt x="6513" y="4597"/>
                  </a:cubicBezTo>
                  <a:cubicBezTo>
                    <a:pt x="6489" y="5764"/>
                    <a:pt x="5537" y="6704"/>
                    <a:pt x="4382" y="6704"/>
                  </a:cubicBezTo>
                  <a:cubicBezTo>
                    <a:pt x="3215" y="6704"/>
                    <a:pt x="2263" y="5752"/>
                    <a:pt x="2263" y="4585"/>
                  </a:cubicBezTo>
                  <a:cubicBezTo>
                    <a:pt x="2263" y="4490"/>
                    <a:pt x="2191" y="4418"/>
                    <a:pt x="2108" y="4418"/>
                  </a:cubicBezTo>
                  <a:cubicBezTo>
                    <a:pt x="2013" y="4418"/>
                    <a:pt x="1941" y="4490"/>
                    <a:pt x="1941" y="4585"/>
                  </a:cubicBezTo>
                  <a:lnTo>
                    <a:pt x="1941" y="4597"/>
                  </a:lnTo>
                  <a:lnTo>
                    <a:pt x="1846" y="4597"/>
                  </a:lnTo>
                  <a:cubicBezTo>
                    <a:pt x="1774" y="4597"/>
                    <a:pt x="1703" y="4573"/>
                    <a:pt x="1643" y="4513"/>
                  </a:cubicBezTo>
                  <a:cubicBezTo>
                    <a:pt x="1584" y="4454"/>
                    <a:pt x="1572" y="4382"/>
                    <a:pt x="1572" y="4299"/>
                  </a:cubicBezTo>
                  <a:cubicBezTo>
                    <a:pt x="1584" y="4168"/>
                    <a:pt x="1715" y="4061"/>
                    <a:pt x="1870" y="4061"/>
                  </a:cubicBezTo>
                  <a:lnTo>
                    <a:pt x="2108" y="4061"/>
                  </a:lnTo>
                  <a:cubicBezTo>
                    <a:pt x="2382" y="4061"/>
                    <a:pt x="2620" y="3823"/>
                    <a:pt x="2620" y="3537"/>
                  </a:cubicBezTo>
                  <a:lnTo>
                    <a:pt x="2620" y="2668"/>
                  </a:lnTo>
                  <a:cubicBezTo>
                    <a:pt x="2620" y="2561"/>
                    <a:pt x="2715" y="2489"/>
                    <a:pt x="2798" y="2489"/>
                  </a:cubicBezTo>
                  <a:lnTo>
                    <a:pt x="5084" y="2489"/>
                  </a:lnTo>
                  <a:cubicBezTo>
                    <a:pt x="5168" y="2489"/>
                    <a:pt x="5239" y="2406"/>
                    <a:pt x="5239" y="2323"/>
                  </a:cubicBezTo>
                  <a:cubicBezTo>
                    <a:pt x="5239" y="2227"/>
                    <a:pt x="5168" y="2156"/>
                    <a:pt x="5084" y="2156"/>
                  </a:cubicBezTo>
                  <a:lnTo>
                    <a:pt x="2798" y="2156"/>
                  </a:lnTo>
                  <a:cubicBezTo>
                    <a:pt x="2525" y="2156"/>
                    <a:pt x="2286" y="2394"/>
                    <a:pt x="2286" y="2680"/>
                  </a:cubicBezTo>
                  <a:lnTo>
                    <a:pt x="2286" y="3561"/>
                  </a:lnTo>
                  <a:cubicBezTo>
                    <a:pt x="2286" y="3656"/>
                    <a:pt x="2191" y="3740"/>
                    <a:pt x="2108" y="3740"/>
                  </a:cubicBezTo>
                  <a:lnTo>
                    <a:pt x="1870" y="3740"/>
                  </a:lnTo>
                  <a:cubicBezTo>
                    <a:pt x="1536" y="3740"/>
                    <a:pt x="1274" y="3978"/>
                    <a:pt x="1239" y="4287"/>
                  </a:cubicBezTo>
                  <a:cubicBezTo>
                    <a:pt x="1227" y="4454"/>
                    <a:pt x="1286" y="4633"/>
                    <a:pt x="1393" y="4752"/>
                  </a:cubicBezTo>
                  <a:cubicBezTo>
                    <a:pt x="1512" y="4883"/>
                    <a:pt x="1667" y="4942"/>
                    <a:pt x="1834" y="4942"/>
                  </a:cubicBezTo>
                  <a:lnTo>
                    <a:pt x="1953" y="4942"/>
                  </a:lnTo>
                  <a:cubicBezTo>
                    <a:pt x="2001" y="5287"/>
                    <a:pt x="2120" y="5597"/>
                    <a:pt x="2298" y="5883"/>
                  </a:cubicBezTo>
                  <a:cubicBezTo>
                    <a:pt x="1334" y="5406"/>
                    <a:pt x="691" y="4394"/>
                    <a:pt x="691" y="3275"/>
                  </a:cubicBezTo>
                  <a:cubicBezTo>
                    <a:pt x="691" y="1668"/>
                    <a:pt x="2001" y="370"/>
                    <a:pt x="3596" y="370"/>
                  </a:cubicBezTo>
                  <a:close/>
                  <a:moveTo>
                    <a:pt x="5442" y="6799"/>
                  </a:moveTo>
                  <a:lnTo>
                    <a:pt x="5442" y="8157"/>
                  </a:lnTo>
                  <a:cubicBezTo>
                    <a:pt x="5168" y="8466"/>
                    <a:pt x="4787" y="8633"/>
                    <a:pt x="4382" y="8633"/>
                  </a:cubicBezTo>
                  <a:cubicBezTo>
                    <a:pt x="3977" y="8633"/>
                    <a:pt x="3596" y="8454"/>
                    <a:pt x="3322" y="8157"/>
                  </a:cubicBezTo>
                  <a:lnTo>
                    <a:pt x="3322" y="6799"/>
                  </a:lnTo>
                  <a:cubicBezTo>
                    <a:pt x="3656" y="6954"/>
                    <a:pt x="4013" y="7038"/>
                    <a:pt x="4382" y="7038"/>
                  </a:cubicBezTo>
                  <a:cubicBezTo>
                    <a:pt x="4763" y="7038"/>
                    <a:pt x="5120" y="6954"/>
                    <a:pt x="5442" y="6799"/>
                  </a:cubicBezTo>
                  <a:close/>
                  <a:moveTo>
                    <a:pt x="5442" y="8609"/>
                  </a:moveTo>
                  <a:lnTo>
                    <a:pt x="5442" y="9050"/>
                  </a:lnTo>
                  <a:cubicBezTo>
                    <a:pt x="5108" y="9240"/>
                    <a:pt x="4751" y="9335"/>
                    <a:pt x="4382" y="9335"/>
                  </a:cubicBezTo>
                  <a:cubicBezTo>
                    <a:pt x="4013" y="9335"/>
                    <a:pt x="3632" y="9228"/>
                    <a:pt x="3322" y="9050"/>
                  </a:cubicBezTo>
                  <a:lnTo>
                    <a:pt x="3322" y="8609"/>
                  </a:lnTo>
                  <a:cubicBezTo>
                    <a:pt x="3620" y="8847"/>
                    <a:pt x="3989" y="8966"/>
                    <a:pt x="4382" y="8966"/>
                  </a:cubicBezTo>
                  <a:cubicBezTo>
                    <a:pt x="4763" y="8966"/>
                    <a:pt x="5144" y="8824"/>
                    <a:pt x="5442" y="8609"/>
                  </a:cubicBezTo>
                  <a:close/>
                  <a:moveTo>
                    <a:pt x="3596" y="1"/>
                  </a:moveTo>
                  <a:cubicBezTo>
                    <a:pt x="1810" y="1"/>
                    <a:pt x="346" y="1465"/>
                    <a:pt x="346" y="3251"/>
                  </a:cubicBezTo>
                  <a:cubicBezTo>
                    <a:pt x="346" y="4704"/>
                    <a:pt x="1334" y="5990"/>
                    <a:pt x="2727" y="6371"/>
                  </a:cubicBezTo>
                  <a:cubicBezTo>
                    <a:pt x="2798" y="6442"/>
                    <a:pt x="2894" y="6526"/>
                    <a:pt x="2977" y="6585"/>
                  </a:cubicBezTo>
                  <a:lnTo>
                    <a:pt x="2977" y="7192"/>
                  </a:lnTo>
                  <a:cubicBezTo>
                    <a:pt x="2644" y="7264"/>
                    <a:pt x="2382" y="7514"/>
                    <a:pt x="2251" y="7669"/>
                  </a:cubicBezTo>
                  <a:cubicBezTo>
                    <a:pt x="2203" y="7728"/>
                    <a:pt x="2167" y="7788"/>
                    <a:pt x="2144" y="7859"/>
                  </a:cubicBezTo>
                  <a:lnTo>
                    <a:pt x="1001" y="8204"/>
                  </a:lnTo>
                  <a:cubicBezTo>
                    <a:pt x="405" y="8383"/>
                    <a:pt x="0" y="8931"/>
                    <a:pt x="0" y="9538"/>
                  </a:cubicBezTo>
                  <a:lnTo>
                    <a:pt x="0" y="11252"/>
                  </a:lnTo>
                  <a:cubicBezTo>
                    <a:pt x="0" y="11348"/>
                    <a:pt x="84" y="11419"/>
                    <a:pt x="167" y="11419"/>
                  </a:cubicBezTo>
                  <a:cubicBezTo>
                    <a:pt x="250" y="11419"/>
                    <a:pt x="334" y="11348"/>
                    <a:pt x="334" y="11252"/>
                  </a:cubicBezTo>
                  <a:lnTo>
                    <a:pt x="334" y="9538"/>
                  </a:lnTo>
                  <a:cubicBezTo>
                    <a:pt x="334" y="9085"/>
                    <a:pt x="643" y="8645"/>
                    <a:pt x="1084" y="8526"/>
                  </a:cubicBezTo>
                  <a:lnTo>
                    <a:pt x="2144" y="8216"/>
                  </a:lnTo>
                  <a:lnTo>
                    <a:pt x="2251" y="8978"/>
                  </a:lnTo>
                  <a:cubicBezTo>
                    <a:pt x="2263" y="9038"/>
                    <a:pt x="2239" y="9109"/>
                    <a:pt x="2179" y="9157"/>
                  </a:cubicBezTo>
                  <a:lnTo>
                    <a:pt x="1822" y="9419"/>
                  </a:lnTo>
                  <a:cubicBezTo>
                    <a:pt x="1655" y="9538"/>
                    <a:pt x="1584" y="9752"/>
                    <a:pt x="1620" y="9943"/>
                  </a:cubicBezTo>
                  <a:lnTo>
                    <a:pt x="1917" y="11300"/>
                  </a:lnTo>
                  <a:cubicBezTo>
                    <a:pt x="1941" y="11371"/>
                    <a:pt x="2013" y="11431"/>
                    <a:pt x="2084" y="11431"/>
                  </a:cubicBezTo>
                  <a:lnTo>
                    <a:pt x="2120" y="11431"/>
                  </a:lnTo>
                  <a:cubicBezTo>
                    <a:pt x="2203" y="11419"/>
                    <a:pt x="2263" y="11324"/>
                    <a:pt x="2251" y="11240"/>
                  </a:cubicBezTo>
                  <a:lnTo>
                    <a:pt x="1953" y="9883"/>
                  </a:lnTo>
                  <a:cubicBezTo>
                    <a:pt x="1941" y="9812"/>
                    <a:pt x="1965" y="9740"/>
                    <a:pt x="2024" y="9693"/>
                  </a:cubicBezTo>
                  <a:lnTo>
                    <a:pt x="2382" y="9419"/>
                  </a:lnTo>
                  <a:cubicBezTo>
                    <a:pt x="2536" y="9300"/>
                    <a:pt x="2608" y="9121"/>
                    <a:pt x="2596" y="8931"/>
                  </a:cubicBezTo>
                  <a:lnTo>
                    <a:pt x="2477" y="8050"/>
                  </a:lnTo>
                  <a:cubicBezTo>
                    <a:pt x="2465" y="7990"/>
                    <a:pt x="2489" y="7954"/>
                    <a:pt x="2513" y="7907"/>
                  </a:cubicBezTo>
                  <a:cubicBezTo>
                    <a:pt x="2608" y="7800"/>
                    <a:pt x="2786" y="7633"/>
                    <a:pt x="3001" y="7561"/>
                  </a:cubicBezTo>
                  <a:lnTo>
                    <a:pt x="3001" y="9514"/>
                  </a:lnTo>
                  <a:cubicBezTo>
                    <a:pt x="3001" y="9597"/>
                    <a:pt x="3072" y="9681"/>
                    <a:pt x="3156" y="9681"/>
                  </a:cubicBezTo>
                  <a:cubicBezTo>
                    <a:pt x="3251" y="9681"/>
                    <a:pt x="3322" y="9597"/>
                    <a:pt x="3322" y="9514"/>
                  </a:cubicBezTo>
                  <a:lnTo>
                    <a:pt x="3322" y="9443"/>
                  </a:lnTo>
                  <a:cubicBezTo>
                    <a:pt x="3644" y="9597"/>
                    <a:pt x="4025" y="9681"/>
                    <a:pt x="4382" y="9681"/>
                  </a:cubicBezTo>
                  <a:cubicBezTo>
                    <a:pt x="4739" y="9681"/>
                    <a:pt x="5108" y="9586"/>
                    <a:pt x="5430" y="9443"/>
                  </a:cubicBezTo>
                  <a:lnTo>
                    <a:pt x="5430" y="11264"/>
                  </a:lnTo>
                  <a:cubicBezTo>
                    <a:pt x="5430" y="11360"/>
                    <a:pt x="5513" y="11431"/>
                    <a:pt x="5596" y="11431"/>
                  </a:cubicBezTo>
                  <a:cubicBezTo>
                    <a:pt x="5692" y="11431"/>
                    <a:pt x="5763" y="11360"/>
                    <a:pt x="5763" y="11264"/>
                  </a:cubicBezTo>
                  <a:lnTo>
                    <a:pt x="5763" y="7573"/>
                  </a:lnTo>
                  <a:cubicBezTo>
                    <a:pt x="5989" y="7657"/>
                    <a:pt x="6144" y="7811"/>
                    <a:pt x="6239" y="7919"/>
                  </a:cubicBezTo>
                  <a:cubicBezTo>
                    <a:pt x="6263" y="7966"/>
                    <a:pt x="6287" y="8014"/>
                    <a:pt x="6287" y="8073"/>
                  </a:cubicBezTo>
                  <a:lnTo>
                    <a:pt x="6168" y="8943"/>
                  </a:lnTo>
                  <a:cubicBezTo>
                    <a:pt x="6132" y="9145"/>
                    <a:pt x="6204" y="9324"/>
                    <a:pt x="6370" y="9443"/>
                  </a:cubicBezTo>
                  <a:lnTo>
                    <a:pt x="6727" y="9705"/>
                  </a:lnTo>
                  <a:cubicBezTo>
                    <a:pt x="6787" y="9752"/>
                    <a:pt x="6823" y="9824"/>
                    <a:pt x="6799" y="9895"/>
                  </a:cubicBezTo>
                  <a:lnTo>
                    <a:pt x="6501" y="11252"/>
                  </a:lnTo>
                  <a:cubicBezTo>
                    <a:pt x="6489" y="11348"/>
                    <a:pt x="6537" y="11431"/>
                    <a:pt x="6644" y="11443"/>
                  </a:cubicBezTo>
                  <a:lnTo>
                    <a:pt x="6668" y="11443"/>
                  </a:lnTo>
                  <a:cubicBezTo>
                    <a:pt x="6739" y="11443"/>
                    <a:pt x="6823" y="11383"/>
                    <a:pt x="6835" y="11312"/>
                  </a:cubicBezTo>
                  <a:lnTo>
                    <a:pt x="7132" y="9955"/>
                  </a:lnTo>
                  <a:cubicBezTo>
                    <a:pt x="7180" y="9764"/>
                    <a:pt x="7097" y="9562"/>
                    <a:pt x="6942" y="9443"/>
                  </a:cubicBezTo>
                  <a:lnTo>
                    <a:pt x="6585" y="9169"/>
                  </a:lnTo>
                  <a:cubicBezTo>
                    <a:pt x="6525" y="9121"/>
                    <a:pt x="6501" y="9062"/>
                    <a:pt x="6501" y="8990"/>
                  </a:cubicBezTo>
                  <a:lnTo>
                    <a:pt x="6608" y="8228"/>
                  </a:lnTo>
                  <a:lnTo>
                    <a:pt x="7668" y="8550"/>
                  </a:lnTo>
                  <a:cubicBezTo>
                    <a:pt x="8109" y="8681"/>
                    <a:pt x="8430" y="9097"/>
                    <a:pt x="8430" y="9562"/>
                  </a:cubicBezTo>
                  <a:lnTo>
                    <a:pt x="8430" y="11264"/>
                  </a:lnTo>
                  <a:cubicBezTo>
                    <a:pt x="8430" y="11360"/>
                    <a:pt x="8501" y="11431"/>
                    <a:pt x="8585" y="11431"/>
                  </a:cubicBezTo>
                  <a:cubicBezTo>
                    <a:pt x="8680" y="11431"/>
                    <a:pt x="8751" y="11360"/>
                    <a:pt x="8751" y="11264"/>
                  </a:cubicBezTo>
                  <a:lnTo>
                    <a:pt x="8751" y="9562"/>
                  </a:lnTo>
                  <a:cubicBezTo>
                    <a:pt x="8751" y="8931"/>
                    <a:pt x="8335" y="8383"/>
                    <a:pt x="7763" y="8204"/>
                  </a:cubicBezTo>
                  <a:lnTo>
                    <a:pt x="6608" y="7859"/>
                  </a:lnTo>
                  <a:cubicBezTo>
                    <a:pt x="6596" y="7788"/>
                    <a:pt x="6549" y="7728"/>
                    <a:pt x="6513" y="7669"/>
                  </a:cubicBezTo>
                  <a:cubicBezTo>
                    <a:pt x="6370" y="7514"/>
                    <a:pt x="6120" y="7276"/>
                    <a:pt x="5775" y="7192"/>
                  </a:cubicBezTo>
                  <a:lnTo>
                    <a:pt x="5775" y="6585"/>
                  </a:lnTo>
                  <a:cubicBezTo>
                    <a:pt x="5870" y="6526"/>
                    <a:pt x="5954" y="6442"/>
                    <a:pt x="6037" y="6371"/>
                  </a:cubicBezTo>
                  <a:cubicBezTo>
                    <a:pt x="7430" y="5990"/>
                    <a:pt x="8418" y="4704"/>
                    <a:pt x="8418" y="3251"/>
                  </a:cubicBezTo>
                  <a:cubicBezTo>
                    <a:pt x="8418" y="1465"/>
                    <a:pt x="6954" y="1"/>
                    <a:pt x="516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876" name="Google Shape;876;p48"/>
          <p:cNvCxnSpPr/>
          <p:nvPr/>
        </p:nvCxnSpPr>
        <p:spPr>
          <a:xfrm flipH="1">
            <a:off x="5109731" y="3974706"/>
            <a:ext cx="492000" cy="32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877" name="Google Shape;877;p48"/>
          <p:cNvCxnSpPr/>
          <p:nvPr/>
        </p:nvCxnSpPr>
        <p:spPr>
          <a:xfrm flipH="1">
            <a:off x="5615964" y="3990252"/>
            <a:ext cx="152100" cy="299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878" name="Google Shape;878;p48"/>
          <p:cNvCxnSpPr/>
          <p:nvPr/>
        </p:nvCxnSpPr>
        <p:spPr>
          <a:xfrm>
            <a:off x="6170034" y="3966933"/>
            <a:ext cx="464400" cy="342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879" name="Google Shape;879;p48"/>
          <p:cNvCxnSpPr/>
          <p:nvPr/>
        </p:nvCxnSpPr>
        <p:spPr>
          <a:xfrm>
            <a:off x="5955177" y="3986359"/>
            <a:ext cx="145500" cy="299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grpSp>
        <p:nvGrpSpPr>
          <p:cNvPr id="880" name="Google Shape;880;p48"/>
          <p:cNvGrpSpPr/>
          <p:nvPr/>
        </p:nvGrpSpPr>
        <p:grpSpPr>
          <a:xfrm>
            <a:off x="5691270" y="3593305"/>
            <a:ext cx="363281" cy="352054"/>
            <a:chOff x="6099375" y="2456075"/>
            <a:chExt cx="337684" cy="314194"/>
          </a:xfrm>
        </p:grpSpPr>
        <p:sp>
          <p:nvSpPr>
            <p:cNvPr id="881" name="Google Shape;881;p48"/>
            <p:cNvSpPr/>
            <p:nvPr/>
          </p:nvSpPr>
          <p:spPr>
            <a:xfrm>
              <a:off x="6099375" y="2456075"/>
              <a:ext cx="337684" cy="314194"/>
            </a:xfrm>
            <a:custGeom>
              <a:rect b="b" l="l" r="r" t="t"/>
              <a:pathLst>
                <a:path extrusionOk="0" h="9871" w="10609">
                  <a:moveTo>
                    <a:pt x="322" y="5025"/>
                  </a:moveTo>
                  <a:cubicBezTo>
                    <a:pt x="536" y="5227"/>
                    <a:pt x="857" y="5418"/>
                    <a:pt x="1274" y="5585"/>
                  </a:cubicBezTo>
                  <a:cubicBezTo>
                    <a:pt x="2048" y="5882"/>
                    <a:pt x="3060" y="6049"/>
                    <a:pt x="4143" y="6049"/>
                  </a:cubicBezTo>
                  <a:lnTo>
                    <a:pt x="4417" y="6049"/>
                  </a:lnTo>
                  <a:cubicBezTo>
                    <a:pt x="4429" y="6061"/>
                    <a:pt x="4465" y="6073"/>
                    <a:pt x="4477" y="6097"/>
                  </a:cubicBezTo>
                  <a:lnTo>
                    <a:pt x="4905" y="6347"/>
                  </a:lnTo>
                  <a:cubicBezTo>
                    <a:pt x="4894" y="6466"/>
                    <a:pt x="4882" y="6585"/>
                    <a:pt x="4882" y="6692"/>
                  </a:cubicBezTo>
                  <a:cubicBezTo>
                    <a:pt x="4882" y="6811"/>
                    <a:pt x="4894" y="6930"/>
                    <a:pt x="4905" y="7025"/>
                  </a:cubicBezTo>
                  <a:lnTo>
                    <a:pt x="4477" y="7287"/>
                  </a:lnTo>
                  <a:cubicBezTo>
                    <a:pt x="4405" y="7323"/>
                    <a:pt x="4358" y="7382"/>
                    <a:pt x="4346" y="7466"/>
                  </a:cubicBezTo>
                  <a:cubicBezTo>
                    <a:pt x="4322" y="7537"/>
                    <a:pt x="4322" y="7609"/>
                    <a:pt x="4370" y="7680"/>
                  </a:cubicBezTo>
                  <a:lnTo>
                    <a:pt x="4608" y="8085"/>
                  </a:lnTo>
                  <a:cubicBezTo>
                    <a:pt x="4564" y="8081"/>
                    <a:pt x="4517" y="8080"/>
                    <a:pt x="4467" y="8080"/>
                  </a:cubicBezTo>
                  <a:cubicBezTo>
                    <a:pt x="4368" y="8080"/>
                    <a:pt x="4263" y="8085"/>
                    <a:pt x="4167" y="8085"/>
                  </a:cubicBezTo>
                  <a:cubicBezTo>
                    <a:pt x="3120" y="8085"/>
                    <a:pt x="2143" y="7942"/>
                    <a:pt x="1393" y="7656"/>
                  </a:cubicBezTo>
                  <a:cubicBezTo>
                    <a:pt x="714" y="7406"/>
                    <a:pt x="322" y="7061"/>
                    <a:pt x="322" y="6728"/>
                  </a:cubicBezTo>
                  <a:lnTo>
                    <a:pt x="322" y="5025"/>
                  </a:lnTo>
                  <a:close/>
                  <a:moveTo>
                    <a:pt x="4132" y="1"/>
                  </a:moveTo>
                  <a:cubicBezTo>
                    <a:pt x="3048" y="1"/>
                    <a:pt x="2036" y="167"/>
                    <a:pt x="1262" y="465"/>
                  </a:cubicBezTo>
                  <a:cubicBezTo>
                    <a:pt x="441" y="774"/>
                    <a:pt x="0" y="1215"/>
                    <a:pt x="0" y="1691"/>
                  </a:cubicBezTo>
                  <a:lnTo>
                    <a:pt x="0" y="6751"/>
                  </a:lnTo>
                  <a:cubicBezTo>
                    <a:pt x="0" y="7228"/>
                    <a:pt x="441" y="7656"/>
                    <a:pt x="1262" y="7966"/>
                  </a:cubicBezTo>
                  <a:cubicBezTo>
                    <a:pt x="2036" y="8264"/>
                    <a:pt x="3048" y="8430"/>
                    <a:pt x="4132" y="8430"/>
                  </a:cubicBezTo>
                  <a:cubicBezTo>
                    <a:pt x="4346" y="8430"/>
                    <a:pt x="4548" y="8430"/>
                    <a:pt x="4763" y="8418"/>
                  </a:cubicBezTo>
                  <a:lnTo>
                    <a:pt x="5025" y="8871"/>
                  </a:lnTo>
                  <a:cubicBezTo>
                    <a:pt x="5072" y="8954"/>
                    <a:pt x="5132" y="8990"/>
                    <a:pt x="5203" y="9014"/>
                  </a:cubicBezTo>
                  <a:cubicBezTo>
                    <a:pt x="5227" y="9018"/>
                    <a:pt x="5252" y="9020"/>
                    <a:pt x="5278" y="9020"/>
                  </a:cubicBezTo>
                  <a:cubicBezTo>
                    <a:pt x="5329" y="9020"/>
                    <a:pt x="5382" y="9010"/>
                    <a:pt x="5429" y="8978"/>
                  </a:cubicBezTo>
                  <a:lnTo>
                    <a:pt x="5858" y="8728"/>
                  </a:lnTo>
                  <a:cubicBezTo>
                    <a:pt x="6037" y="8871"/>
                    <a:pt x="6251" y="8990"/>
                    <a:pt x="6465" y="9085"/>
                  </a:cubicBezTo>
                  <a:lnTo>
                    <a:pt x="6465" y="9573"/>
                  </a:lnTo>
                  <a:cubicBezTo>
                    <a:pt x="6465" y="9740"/>
                    <a:pt x="6608" y="9871"/>
                    <a:pt x="6763" y="9871"/>
                  </a:cubicBezTo>
                  <a:lnTo>
                    <a:pt x="8108" y="9871"/>
                  </a:lnTo>
                  <a:cubicBezTo>
                    <a:pt x="8275" y="9871"/>
                    <a:pt x="8406" y="9740"/>
                    <a:pt x="8406" y="9573"/>
                  </a:cubicBezTo>
                  <a:lnTo>
                    <a:pt x="8406" y="9085"/>
                  </a:lnTo>
                  <a:cubicBezTo>
                    <a:pt x="8632" y="8990"/>
                    <a:pt x="8823" y="8871"/>
                    <a:pt x="9013" y="8728"/>
                  </a:cubicBezTo>
                  <a:lnTo>
                    <a:pt x="9442" y="8978"/>
                  </a:lnTo>
                  <a:cubicBezTo>
                    <a:pt x="9497" y="9010"/>
                    <a:pt x="9548" y="9020"/>
                    <a:pt x="9596" y="9020"/>
                  </a:cubicBezTo>
                  <a:cubicBezTo>
                    <a:pt x="9620" y="9020"/>
                    <a:pt x="9644" y="9018"/>
                    <a:pt x="9668" y="9014"/>
                  </a:cubicBezTo>
                  <a:cubicBezTo>
                    <a:pt x="9739" y="8990"/>
                    <a:pt x="9799" y="8930"/>
                    <a:pt x="9847" y="8871"/>
                  </a:cubicBezTo>
                  <a:lnTo>
                    <a:pt x="10513" y="7716"/>
                  </a:lnTo>
                  <a:cubicBezTo>
                    <a:pt x="10561" y="7597"/>
                    <a:pt x="10561" y="7525"/>
                    <a:pt x="10549" y="7442"/>
                  </a:cubicBezTo>
                  <a:cubicBezTo>
                    <a:pt x="10537" y="7371"/>
                    <a:pt x="10478" y="7311"/>
                    <a:pt x="10406" y="7263"/>
                  </a:cubicBezTo>
                  <a:lnTo>
                    <a:pt x="9978" y="7013"/>
                  </a:lnTo>
                  <a:cubicBezTo>
                    <a:pt x="9989" y="6894"/>
                    <a:pt x="10013" y="6775"/>
                    <a:pt x="10013" y="6668"/>
                  </a:cubicBezTo>
                  <a:cubicBezTo>
                    <a:pt x="10013" y="6549"/>
                    <a:pt x="10001" y="6430"/>
                    <a:pt x="9978" y="6335"/>
                  </a:cubicBezTo>
                  <a:lnTo>
                    <a:pt x="10406" y="6073"/>
                  </a:lnTo>
                  <a:cubicBezTo>
                    <a:pt x="10549" y="6001"/>
                    <a:pt x="10609" y="5823"/>
                    <a:pt x="10513" y="5680"/>
                  </a:cubicBezTo>
                  <a:lnTo>
                    <a:pt x="10311" y="5323"/>
                  </a:lnTo>
                  <a:cubicBezTo>
                    <a:pt x="10280" y="5268"/>
                    <a:pt x="10228" y="5239"/>
                    <a:pt x="10176" y="5239"/>
                  </a:cubicBezTo>
                  <a:cubicBezTo>
                    <a:pt x="10148" y="5239"/>
                    <a:pt x="10121" y="5247"/>
                    <a:pt x="10097" y="5263"/>
                  </a:cubicBezTo>
                  <a:cubicBezTo>
                    <a:pt x="10025" y="5299"/>
                    <a:pt x="9989" y="5394"/>
                    <a:pt x="10037" y="5466"/>
                  </a:cubicBezTo>
                  <a:lnTo>
                    <a:pt x="10228" y="5811"/>
                  </a:lnTo>
                  <a:lnTo>
                    <a:pt x="9727" y="6108"/>
                  </a:lnTo>
                  <a:cubicBezTo>
                    <a:pt x="9668" y="6132"/>
                    <a:pt x="9632" y="6216"/>
                    <a:pt x="9656" y="6275"/>
                  </a:cubicBezTo>
                  <a:cubicBezTo>
                    <a:pt x="9680" y="6406"/>
                    <a:pt x="9680" y="6537"/>
                    <a:pt x="9680" y="6668"/>
                  </a:cubicBezTo>
                  <a:cubicBezTo>
                    <a:pt x="9680" y="6811"/>
                    <a:pt x="9668" y="6942"/>
                    <a:pt x="9656" y="7073"/>
                  </a:cubicBezTo>
                  <a:cubicBezTo>
                    <a:pt x="9632" y="7132"/>
                    <a:pt x="9668" y="7204"/>
                    <a:pt x="9727" y="7240"/>
                  </a:cubicBezTo>
                  <a:lnTo>
                    <a:pt x="10228" y="7537"/>
                  </a:lnTo>
                  <a:lnTo>
                    <a:pt x="9573" y="8668"/>
                  </a:lnTo>
                  <a:lnTo>
                    <a:pt x="9073" y="8371"/>
                  </a:lnTo>
                  <a:cubicBezTo>
                    <a:pt x="9045" y="8354"/>
                    <a:pt x="9015" y="8345"/>
                    <a:pt x="8986" y="8345"/>
                  </a:cubicBezTo>
                  <a:cubicBezTo>
                    <a:pt x="8952" y="8345"/>
                    <a:pt x="8920" y="8357"/>
                    <a:pt x="8894" y="8383"/>
                  </a:cubicBezTo>
                  <a:cubicBezTo>
                    <a:pt x="8680" y="8561"/>
                    <a:pt x="8442" y="8692"/>
                    <a:pt x="8192" y="8787"/>
                  </a:cubicBezTo>
                  <a:cubicBezTo>
                    <a:pt x="8132" y="8799"/>
                    <a:pt x="8084" y="8859"/>
                    <a:pt x="8084" y="8930"/>
                  </a:cubicBezTo>
                  <a:lnTo>
                    <a:pt x="8084" y="9514"/>
                  </a:lnTo>
                  <a:lnTo>
                    <a:pt x="6775" y="9514"/>
                  </a:lnTo>
                  <a:lnTo>
                    <a:pt x="6775" y="8930"/>
                  </a:lnTo>
                  <a:cubicBezTo>
                    <a:pt x="6775" y="8871"/>
                    <a:pt x="6739" y="8811"/>
                    <a:pt x="6679" y="8787"/>
                  </a:cubicBezTo>
                  <a:cubicBezTo>
                    <a:pt x="6418" y="8692"/>
                    <a:pt x="6179" y="8561"/>
                    <a:pt x="5977" y="8383"/>
                  </a:cubicBezTo>
                  <a:cubicBezTo>
                    <a:pt x="5951" y="8357"/>
                    <a:pt x="5919" y="8345"/>
                    <a:pt x="5885" y="8345"/>
                  </a:cubicBezTo>
                  <a:cubicBezTo>
                    <a:pt x="5856" y="8345"/>
                    <a:pt x="5826" y="8354"/>
                    <a:pt x="5798" y="8371"/>
                  </a:cubicBezTo>
                  <a:lnTo>
                    <a:pt x="5286" y="8668"/>
                  </a:lnTo>
                  <a:lnTo>
                    <a:pt x="4632" y="7537"/>
                  </a:lnTo>
                  <a:lnTo>
                    <a:pt x="5144" y="7240"/>
                  </a:lnTo>
                  <a:cubicBezTo>
                    <a:pt x="5203" y="7204"/>
                    <a:pt x="5227" y="7132"/>
                    <a:pt x="5215" y="7073"/>
                  </a:cubicBezTo>
                  <a:cubicBezTo>
                    <a:pt x="5191" y="6942"/>
                    <a:pt x="5191" y="6811"/>
                    <a:pt x="5191" y="6668"/>
                  </a:cubicBezTo>
                  <a:cubicBezTo>
                    <a:pt x="5191" y="6537"/>
                    <a:pt x="5203" y="6406"/>
                    <a:pt x="5215" y="6275"/>
                  </a:cubicBezTo>
                  <a:cubicBezTo>
                    <a:pt x="5227" y="6216"/>
                    <a:pt x="5203" y="6132"/>
                    <a:pt x="5144" y="6108"/>
                  </a:cubicBezTo>
                  <a:lnTo>
                    <a:pt x="4632" y="5811"/>
                  </a:lnTo>
                  <a:lnTo>
                    <a:pt x="5286" y="4680"/>
                  </a:lnTo>
                  <a:lnTo>
                    <a:pt x="5798" y="4977"/>
                  </a:lnTo>
                  <a:cubicBezTo>
                    <a:pt x="5825" y="4988"/>
                    <a:pt x="5854" y="4994"/>
                    <a:pt x="5883" y="4994"/>
                  </a:cubicBezTo>
                  <a:cubicBezTo>
                    <a:pt x="5917" y="4994"/>
                    <a:pt x="5951" y="4985"/>
                    <a:pt x="5977" y="4965"/>
                  </a:cubicBezTo>
                  <a:cubicBezTo>
                    <a:pt x="6179" y="4787"/>
                    <a:pt x="6418" y="4644"/>
                    <a:pt x="6679" y="4561"/>
                  </a:cubicBezTo>
                  <a:cubicBezTo>
                    <a:pt x="6739" y="4549"/>
                    <a:pt x="6775" y="4489"/>
                    <a:pt x="6775" y="4406"/>
                  </a:cubicBezTo>
                  <a:lnTo>
                    <a:pt x="6775" y="3834"/>
                  </a:lnTo>
                  <a:lnTo>
                    <a:pt x="8084" y="3834"/>
                  </a:lnTo>
                  <a:lnTo>
                    <a:pt x="8084" y="4406"/>
                  </a:lnTo>
                  <a:cubicBezTo>
                    <a:pt x="8084" y="4465"/>
                    <a:pt x="8132" y="4525"/>
                    <a:pt x="8192" y="4561"/>
                  </a:cubicBezTo>
                  <a:cubicBezTo>
                    <a:pt x="8442" y="4644"/>
                    <a:pt x="8680" y="4787"/>
                    <a:pt x="8894" y="4965"/>
                  </a:cubicBezTo>
                  <a:cubicBezTo>
                    <a:pt x="8920" y="4985"/>
                    <a:pt x="8954" y="4994"/>
                    <a:pt x="8988" y="4994"/>
                  </a:cubicBezTo>
                  <a:cubicBezTo>
                    <a:pt x="9017" y="4994"/>
                    <a:pt x="9046" y="4988"/>
                    <a:pt x="9073" y="4977"/>
                  </a:cubicBezTo>
                  <a:lnTo>
                    <a:pt x="9573" y="4680"/>
                  </a:lnTo>
                  <a:lnTo>
                    <a:pt x="9716" y="4906"/>
                  </a:lnTo>
                  <a:cubicBezTo>
                    <a:pt x="9740" y="4955"/>
                    <a:pt x="9793" y="4982"/>
                    <a:pt x="9847" y="4982"/>
                  </a:cubicBezTo>
                  <a:cubicBezTo>
                    <a:pt x="9871" y="4982"/>
                    <a:pt x="9896" y="4977"/>
                    <a:pt x="9918" y="4965"/>
                  </a:cubicBezTo>
                  <a:cubicBezTo>
                    <a:pt x="9989" y="4918"/>
                    <a:pt x="10025" y="4823"/>
                    <a:pt x="9978" y="4751"/>
                  </a:cubicBezTo>
                  <a:lnTo>
                    <a:pt x="9847" y="4513"/>
                  </a:lnTo>
                  <a:cubicBezTo>
                    <a:pt x="9798" y="4424"/>
                    <a:pt x="9699" y="4367"/>
                    <a:pt x="9592" y="4367"/>
                  </a:cubicBezTo>
                  <a:cubicBezTo>
                    <a:pt x="9542" y="4367"/>
                    <a:pt x="9491" y="4379"/>
                    <a:pt x="9442" y="4406"/>
                  </a:cubicBezTo>
                  <a:lnTo>
                    <a:pt x="9013" y="4668"/>
                  </a:lnTo>
                  <a:cubicBezTo>
                    <a:pt x="8835" y="4513"/>
                    <a:pt x="8620" y="4394"/>
                    <a:pt x="8406" y="4311"/>
                  </a:cubicBezTo>
                  <a:lnTo>
                    <a:pt x="8406" y="3811"/>
                  </a:lnTo>
                  <a:cubicBezTo>
                    <a:pt x="8406" y="3727"/>
                    <a:pt x="8358" y="3632"/>
                    <a:pt x="8299" y="3596"/>
                  </a:cubicBezTo>
                  <a:lnTo>
                    <a:pt x="8299" y="1656"/>
                  </a:lnTo>
                  <a:cubicBezTo>
                    <a:pt x="8299" y="1060"/>
                    <a:pt x="7596" y="536"/>
                    <a:pt x="6394" y="239"/>
                  </a:cubicBezTo>
                  <a:cubicBezTo>
                    <a:pt x="6384" y="237"/>
                    <a:pt x="6375" y="237"/>
                    <a:pt x="6365" y="237"/>
                  </a:cubicBezTo>
                  <a:cubicBezTo>
                    <a:pt x="6284" y="237"/>
                    <a:pt x="6225" y="283"/>
                    <a:pt x="6203" y="358"/>
                  </a:cubicBezTo>
                  <a:cubicBezTo>
                    <a:pt x="6179" y="453"/>
                    <a:pt x="6227" y="524"/>
                    <a:pt x="6322" y="560"/>
                  </a:cubicBezTo>
                  <a:cubicBezTo>
                    <a:pt x="7346" y="810"/>
                    <a:pt x="7989" y="1239"/>
                    <a:pt x="7989" y="1667"/>
                  </a:cubicBezTo>
                  <a:cubicBezTo>
                    <a:pt x="7989" y="2001"/>
                    <a:pt x="7596" y="2346"/>
                    <a:pt x="6918" y="2596"/>
                  </a:cubicBezTo>
                  <a:cubicBezTo>
                    <a:pt x="6179" y="2882"/>
                    <a:pt x="5203" y="3025"/>
                    <a:pt x="4143" y="3025"/>
                  </a:cubicBezTo>
                  <a:cubicBezTo>
                    <a:pt x="3703" y="3025"/>
                    <a:pt x="3262" y="3001"/>
                    <a:pt x="2846" y="2941"/>
                  </a:cubicBezTo>
                  <a:cubicBezTo>
                    <a:pt x="2833" y="2938"/>
                    <a:pt x="2821" y="2936"/>
                    <a:pt x="2809" y="2936"/>
                  </a:cubicBezTo>
                  <a:cubicBezTo>
                    <a:pt x="2742" y="2936"/>
                    <a:pt x="2687" y="2991"/>
                    <a:pt x="2667" y="3072"/>
                  </a:cubicBezTo>
                  <a:cubicBezTo>
                    <a:pt x="2655" y="3156"/>
                    <a:pt x="2715" y="3239"/>
                    <a:pt x="2810" y="3251"/>
                  </a:cubicBezTo>
                  <a:cubicBezTo>
                    <a:pt x="3239" y="3311"/>
                    <a:pt x="3679" y="3334"/>
                    <a:pt x="4143" y="3334"/>
                  </a:cubicBezTo>
                  <a:cubicBezTo>
                    <a:pt x="5227" y="3334"/>
                    <a:pt x="6239" y="3168"/>
                    <a:pt x="7013" y="2870"/>
                  </a:cubicBezTo>
                  <a:cubicBezTo>
                    <a:pt x="7430" y="2715"/>
                    <a:pt x="7763" y="2525"/>
                    <a:pt x="7965" y="2310"/>
                  </a:cubicBezTo>
                  <a:lnTo>
                    <a:pt x="7965" y="3525"/>
                  </a:lnTo>
                  <a:lnTo>
                    <a:pt x="6751" y="3525"/>
                  </a:lnTo>
                  <a:cubicBezTo>
                    <a:pt x="6584" y="3525"/>
                    <a:pt x="6453" y="3668"/>
                    <a:pt x="6453" y="3822"/>
                  </a:cubicBezTo>
                  <a:lnTo>
                    <a:pt x="6453" y="4323"/>
                  </a:lnTo>
                  <a:cubicBezTo>
                    <a:pt x="6227" y="4406"/>
                    <a:pt x="6037" y="4525"/>
                    <a:pt x="5846" y="4680"/>
                  </a:cubicBezTo>
                  <a:lnTo>
                    <a:pt x="5406" y="4418"/>
                  </a:lnTo>
                  <a:cubicBezTo>
                    <a:pt x="5360" y="4395"/>
                    <a:pt x="5315" y="4387"/>
                    <a:pt x="5270" y="4387"/>
                  </a:cubicBezTo>
                  <a:cubicBezTo>
                    <a:pt x="5243" y="4387"/>
                    <a:pt x="5217" y="4390"/>
                    <a:pt x="5191" y="4394"/>
                  </a:cubicBezTo>
                  <a:cubicBezTo>
                    <a:pt x="5108" y="4406"/>
                    <a:pt x="5048" y="4465"/>
                    <a:pt x="5013" y="4525"/>
                  </a:cubicBezTo>
                  <a:lnTo>
                    <a:pt x="4334" y="5692"/>
                  </a:lnTo>
                  <a:cubicBezTo>
                    <a:pt x="4322" y="5704"/>
                    <a:pt x="4322" y="5716"/>
                    <a:pt x="4322" y="5727"/>
                  </a:cubicBezTo>
                  <a:lnTo>
                    <a:pt x="4132" y="5727"/>
                  </a:lnTo>
                  <a:cubicBezTo>
                    <a:pt x="3084" y="5727"/>
                    <a:pt x="2107" y="5585"/>
                    <a:pt x="1357" y="5299"/>
                  </a:cubicBezTo>
                  <a:cubicBezTo>
                    <a:pt x="679" y="5049"/>
                    <a:pt x="286" y="4704"/>
                    <a:pt x="286" y="4382"/>
                  </a:cubicBezTo>
                  <a:lnTo>
                    <a:pt x="286" y="2322"/>
                  </a:lnTo>
                  <a:cubicBezTo>
                    <a:pt x="643" y="2668"/>
                    <a:pt x="1274" y="2965"/>
                    <a:pt x="2131" y="3144"/>
                  </a:cubicBezTo>
                  <a:lnTo>
                    <a:pt x="2167" y="3144"/>
                  </a:lnTo>
                  <a:cubicBezTo>
                    <a:pt x="2238" y="3144"/>
                    <a:pt x="2298" y="3096"/>
                    <a:pt x="2322" y="3025"/>
                  </a:cubicBezTo>
                  <a:cubicBezTo>
                    <a:pt x="2334" y="2930"/>
                    <a:pt x="2286" y="2858"/>
                    <a:pt x="2203" y="2846"/>
                  </a:cubicBezTo>
                  <a:cubicBezTo>
                    <a:pt x="1036" y="2596"/>
                    <a:pt x="298" y="2132"/>
                    <a:pt x="298" y="1667"/>
                  </a:cubicBezTo>
                  <a:cubicBezTo>
                    <a:pt x="298" y="1346"/>
                    <a:pt x="679" y="1001"/>
                    <a:pt x="1369" y="751"/>
                  </a:cubicBezTo>
                  <a:cubicBezTo>
                    <a:pt x="2096" y="465"/>
                    <a:pt x="3072" y="322"/>
                    <a:pt x="4132" y="322"/>
                  </a:cubicBezTo>
                  <a:cubicBezTo>
                    <a:pt x="4667" y="322"/>
                    <a:pt x="5191" y="358"/>
                    <a:pt x="5679" y="441"/>
                  </a:cubicBezTo>
                  <a:cubicBezTo>
                    <a:pt x="5687" y="442"/>
                    <a:pt x="5695" y="443"/>
                    <a:pt x="5703" y="443"/>
                  </a:cubicBezTo>
                  <a:cubicBezTo>
                    <a:pt x="5786" y="443"/>
                    <a:pt x="5847" y="385"/>
                    <a:pt x="5858" y="298"/>
                  </a:cubicBezTo>
                  <a:cubicBezTo>
                    <a:pt x="5870" y="215"/>
                    <a:pt x="5810" y="143"/>
                    <a:pt x="5727" y="120"/>
                  </a:cubicBezTo>
                  <a:cubicBezTo>
                    <a:pt x="5215" y="36"/>
                    <a:pt x="4679" y="1"/>
                    <a:pt x="413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" name="Google Shape;882;p48"/>
            <p:cNvSpPr/>
            <p:nvPr/>
          </p:nvSpPr>
          <p:spPr>
            <a:xfrm>
              <a:off x="6306652" y="2638748"/>
              <a:ext cx="59904" cy="59522"/>
            </a:xfrm>
            <a:custGeom>
              <a:rect b="b" l="l" r="r" t="t"/>
              <a:pathLst>
                <a:path extrusionOk="0" h="1870" w="1882">
                  <a:moveTo>
                    <a:pt x="941" y="310"/>
                  </a:moveTo>
                  <a:cubicBezTo>
                    <a:pt x="1287" y="310"/>
                    <a:pt x="1561" y="596"/>
                    <a:pt x="1561" y="929"/>
                  </a:cubicBezTo>
                  <a:cubicBezTo>
                    <a:pt x="1561" y="1274"/>
                    <a:pt x="1287" y="1560"/>
                    <a:pt x="941" y="1560"/>
                  </a:cubicBezTo>
                  <a:cubicBezTo>
                    <a:pt x="596" y="1560"/>
                    <a:pt x="310" y="1274"/>
                    <a:pt x="310" y="929"/>
                  </a:cubicBezTo>
                  <a:cubicBezTo>
                    <a:pt x="310" y="596"/>
                    <a:pt x="596" y="310"/>
                    <a:pt x="941" y="310"/>
                  </a:cubicBezTo>
                  <a:close/>
                  <a:moveTo>
                    <a:pt x="941" y="0"/>
                  </a:moveTo>
                  <a:cubicBezTo>
                    <a:pt x="418" y="0"/>
                    <a:pt x="1" y="417"/>
                    <a:pt x="1" y="929"/>
                  </a:cubicBezTo>
                  <a:cubicBezTo>
                    <a:pt x="1" y="1453"/>
                    <a:pt x="418" y="1870"/>
                    <a:pt x="941" y="1870"/>
                  </a:cubicBezTo>
                  <a:cubicBezTo>
                    <a:pt x="1465" y="1870"/>
                    <a:pt x="1882" y="1453"/>
                    <a:pt x="1882" y="929"/>
                  </a:cubicBezTo>
                  <a:cubicBezTo>
                    <a:pt x="1882" y="417"/>
                    <a:pt x="1465" y="0"/>
                    <a:pt x="94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6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p49"/>
          <p:cNvSpPr txBox="1"/>
          <p:nvPr>
            <p:ph type="title"/>
          </p:nvPr>
        </p:nvSpPr>
        <p:spPr>
          <a:xfrm>
            <a:off x="720050" y="1724525"/>
            <a:ext cx="3845100" cy="169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Feedback</a:t>
            </a:r>
            <a:endParaRPr/>
          </a:p>
        </p:txBody>
      </p:sp>
      <p:sp>
        <p:nvSpPr>
          <p:cNvPr id="888" name="Google Shape;888;p49"/>
          <p:cNvSpPr txBox="1"/>
          <p:nvPr>
            <p:ph idx="2" type="title"/>
          </p:nvPr>
        </p:nvSpPr>
        <p:spPr>
          <a:xfrm>
            <a:off x="720050" y="315950"/>
            <a:ext cx="2100300" cy="97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pic>
        <p:nvPicPr>
          <p:cNvPr id="889" name="Google Shape;889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77901" y="1444250"/>
            <a:ext cx="3279476" cy="1406075"/>
          </a:xfrm>
          <a:prstGeom prst="rect">
            <a:avLst/>
          </a:prstGeom>
          <a:noFill/>
          <a:ln>
            <a:noFill/>
          </a:ln>
        </p:spPr>
      </p:pic>
      <p:sp>
        <p:nvSpPr>
          <p:cNvPr id="890" name="Google Shape;890;p49"/>
          <p:cNvSpPr txBox="1"/>
          <p:nvPr>
            <p:ph idx="4294967295" type="subTitle"/>
          </p:nvPr>
        </p:nvSpPr>
        <p:spPr>
          <a:xfrm>
            <a:off x="3714300" y="3149500"/>
            <a:ext cx="5553300" cy="3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to keep ?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What to change ?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What benefits ?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3F3F3"/>
        </a:solidFill>
      </p:bgPr>
    </p:bg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32"/>
          <p:cNvSpPr txBox="1"/>
          <p:nvPr>
            <p:ph idx="3" type="ctrTitle"/>
          </p:nvPr>
        </p:nvSpPr>
        <p:spPr>
          <a:xfrm>
            <a:off x="2271096" y="1712750"/>
            <a:ext cx="46311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TECHNICAL FEATURES</a:t>
            </a:r>
            <a:endParaRPr/>
          </a:p>
        </p:txBody>
      </p:sp>
      <p:sp>
        <p:nvSpPr>
          <p:cNvPr id="489" name="Google Shape;489;p32"/>
          <p:cNvSpPr txBox="1"/>
          <p:nvPr>
            <p:ph type="ctrTitle"/>
          </p:nvPr>
        </p:nvSpPr>
        <p:spPr>
          <a:xfrm>
            <a:off x="2271096" y="670575"/>
            <a:ext cx="46311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METHODOLOGY USED</a:t>
            </a:r>
            <a:endParaRPr>
              <a:solidFill>
                <a:schemeClr val="dk1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0" name="Google Shape;490;p32"/>
          <p:cNvSpPr txBox="1"/>
          <p:nvPr>
            <p:ph idx="2" type="title"/>
          </p:nvPr>
        </p:nvSpPr>
        <p:spPr>
          <a:xfrm>
            <a:off x="7298050" y="643275"/>
            <a:ext cx="1125900" cy="90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01</a:t>
            </a:r>
            <a:endParaRPr sz="4800"/>
          </a:p>
        </p:txBody>
      </p:sp>
      <p:sp>
        <p:nvSpPr>
          <p:cNvPr id="491" name="Google Shape;491;p32"/>
          <p:cNvSpPr txBox="1"/>
          <p:nvPr>
            <p:ph idx="4" type="title"/>
          </p:nvPr>
        </p:nvSpPr>
        <p:spPr>
          <a:xfrm>
            <a:off x="7298050" y="1685436"/>
            <a:ext cx="1125900" cy="90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02</a:t>
            </a:r>
            <a:endParaRPr sz="4800"/>
          </a:p>
        </p:txBody>
      </p:sp>
      <p:sp>
        <p:nvSpPr>
          <p:cNvPr id="492" name="Google Shape;492;p32"/>
          <p:cNvSpPr txBox="1"/>
          <p:nvPr>
            <p:ph idx="5" type="ctrTitle"/>
          </p:nvPr>
        </p:nvSpPr>
        <p:spPr>
          <a:xfrm>
            <a:off x="2271096" y="2754925"/>
            <a:ext cx="46311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FEEDBACKS</a:t>
            </a:r>
            <a:endParaRPr/>
          </a:p>
        </p:txBody>
      </p:sp>
      <p:sp>
        <p:nvSpPr>
          <p:cNvPr id="493" name="Google Shape;493;p32"/>
          <p:cNvSpPr txBox="1"/>
          <p:nvPr>
            <p:ph idx="6" type="title"/>
          </p:nvPr>
        </p:nvSpPr>
        <p:spPr>
          <a:xfrm>
            <a:off x="7298050" y="2727590"/>
            <a:ext cx="1125900" cy="90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03</a:t>
            </a:r>
            <a:endParaRPr sz="4800"/>
          </a:p>
        </p:txBody>
      </p:sp>
      <p:sp>
        <p:nvSpPr>
          <p:cNvPr id="494" name="Google Shape;494;p32"/>
          <p:cNvSpPr txBox="1"/>
          <p:nvPr>
            <p:ph idx="7" type="ctrTitle"/>
          </p:nvPr>
        </p:nvSpPr>
        <p:spPr>
          <a:xfrm>
            <a:off x="2271142" y="3797100"/>
            <a:ext cx="4631100" cy="58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495" name="Google Shape;495;p32"/>
          <p:cNvSpPr txBox="1"/>
          <p:nvPr>
            <p:ph idx="8" type="title"/>
          </p:nvPr>
        </p:nvSpPr>
        <p:spPr>
          <a:xfrm>
            <a:off x="7298050" y="3774175"/>
            <a:ext cx="1125900" cy="90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04</a:t>
            </a:r>
            <a:endParaRPr sz="4800"/>
          </a:p>
        </p:txBody>
      </p:sp>
      <p:sp>
        <p:nvSpPr>
          <p:cNvPr id="496" name="Google Shape;496;p32"/>
          <p:cNvSpPr txBox="1"/>
          <p:nvPr>
            <p:ph idx="9" type="subTitle"/>
          </p:nvPr>
        </p:nvSpPr>
        <p:spPr>
          <a:xfrm flipH="1">
            <a:off x="2640676" y="3127425"/>
            <a:ext cx="4261500" cy="43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we improved during this project</a:t>
            </a:r>
            <a:endParaRPr/>
          </a:p>
        </p:txBody>
      </p:sp>
      <p:sp>
        <p:nvSpPr>
          <p:cNvPr id="497" name="Google Shape;497;p32"/>
          <p:cNvSpPr txBox="1"/>
          <p:nvPr>
            <p:ph idx="13" type="subTitle"/>
          </p:nvPr>
        </p:nvSpPr>
        <p:spPr>
          <a:xfrm flipH="1">
            <a:off x="2640750" y="2081100"/>
            <a:ext cx="4261500" cy="43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 of used technologies</a:t>
            </a:r>
            <a:endParaRPr/>
          </a:p>
        </p:txBody>
      </p:sp>
      <p:sp>
        <p:nvSpPr>
          <p:cNvPr id="498" name="Google Shape;498;p32"/>
          <p:cNvSpPr txBox="1"/>
          <p:nvPr>
            <p:ph idx="14" type="subTitle"/>
          </p:nvPr>
        </p:nvSpPr>
        <p:spPr>
          <a:xfrm flipH="1">
            <a:off x="2640750" y="1034775"/>
            <a:ext cx="4261500" cy="43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 gestion and work charge repartition</a:t>
            </a:r>
            <a:endParaRPr/>
          </a:p>
        </p:txBody>
      </p:sp>
      <p:sp>
        <p:nvSpPr>
          <p:cNvPr id="499" name="Google Shape;499;p32"/>
          <p:cNvSpPr txBox="1"/>
          <p:nvPr>
            <p:ph idx="9" type="subTitle"/>
          </p:nvPr>
        </p:nvSpPr>
        <p:spPr>
          <a:xfrm flipH="1">
            <a:off x="2741726" y="4173750"/>
            <a:ext cx="4261500" cy="43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</a:t>
            </a:r>
            <a:r>
              <a:rPr lang="en"/>
              <a:t>hat we're holding back and what can be improved!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50"/>
          <p:cNvSpPr txBox="1"/>
          <p:nvPr>
            <p:ph type="title"/>
          </p:nvPr>
        </p:nvSpPr>
        <p:spPr>
          <a:xfrm>
            <a:off x="3147950" y="1286225"/>
            <a:ext cx="3845100" cy="169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896" name="Google Shape;896;p50"/>
          <p:cNvSpPr txBox="1"/>
          <p:nvPr>
            <p:ph idx="2" type="title"/>
          </p:nvPr>
        </p:nvSpPr>
        <p:spPr>
          <a:xfrm>
            <a:off x="1379950" y="0"/>
            <a:ext cx="2100300" cy="97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grpSp>
        <p:nvGrpSpPr>
          <p:cNvPr id="897" name="Google Shape;897;p50"/>
          <p:cNvGrpSpPr/>
          <p:nvPr/>
        </p:nvGrpSpPr>
        <p:grpSpPr>
          <a:xfrm>
            <a:off x="4955030" y="3175226"/>
            <a:ext cx="1009888" cy="1040259"/>
            <a:chOff x="4193490" y="3350084"/>
            <a:chExt cx="289939" cy="334661"/>
          </a:xfrm>
        </p:grpSpPr>
        <p:sp>
          <p:nvSpPr>
            <p:cNvPr id="898" name="Google Shape;898;p50"/>
            <p:cNvSpPr/>
            <p:nvPr/>
          </p:nvSpPr>
          <p:spPr>
            <a:xfrm>
              <a:off x="4193490" y="3350084"/>
              <a:ext cx="246364" cy="150110"/>
            </a:xfrm>
            <a:custGeom>
              <a:rect b="b" l="l" r="r" t="t"/>
              <a:pathLst>
                <a:path extrusionOk="0" h="4716" w="7740">
                  <a:moveTo>
                    <a:pt x="4382" y="298"/>
                  </a:moveTo>
                  <a:lnTo>
                    <a:pt x="4299" y="1048"/>
                  </a:lnTo>
                  <a:lnTo>
                    <a:pt x="3668" y="1048"/>
                  </a:lnTo>
                  <a:lnTo>
                    <a:pt x="3620" y="524"/>
                  </a:lnTo>
                  <a:lnTo>
                    <a:pt x="3584" y="298"/>
                  </a:lnTo>
                  <a:close/>
                  <a:moveTo>
                    <a:pt x="6013" y="929"/>
                  </a:moveTo>
                  <a:lnTo>
                    <a:pt x="7204" y="2120"/>
                  </a:lnTo>
                  <a:lnTo>
                    <a:pt x="6025" y="2096"/>
                  </a:lnTo>
                  <a:lnTo>
                    <a:pt x="6013" y="929"/>
                  </a:lnTo>
                  <a:close/>
                  <a:moveTo>
                    <a:pt x="3406" y="0"/>
                  </a:moveTo>
                  <a:cubicBezTo>
                    <a:pt x="3358" y="0"/>
                    <a:pt x="3322" y="12"/>
                    <a:pt x="3287" y="48"/>
                  </a:cubicBezTo>
                  <a:cubicBezTo>
                    <a:pt x="3263" y="72"/>
                    <a:pt x="3239" y="119"/>
                    <a:pt x="3239" y="167"/>
                  </a:cubicBezTo>
                  <a:lnTo>
                    <a:pt x="3275" y="393"/>
                  </a:lnTo>
                  <a:lnTo>
                    <a:pt x="143" y="393"/>
                  </a:lnTo>
                  <a:cubicBezTo>
                    <a:pt x="60" y="393"/>
                    <a:pt x="1" y="465"/>
                    <a:pt x="1" y="536"/>
                  </a:cubicBezTo>
                  <a:lnTo>
                    <a:pt x="1" y="1191"/>
                  </a:lnTo>
                  <a:cubicBezTo>
                    <a:pt x="1" y="1286"/>
                    <a:pt x="72" y="1346"/>
                    <a:pt x="143" y="1346"/>
                  </a:cubicBezTo>
                  <a:cubicBezTo>
                    <a:pt x="239" y="1346"/>
                    <a:pt x="298" y="1262"/>
                    <a:pt x="298" y="1191"/>
                  </a:cubicBezTo>
                  <a:lnTo>
                    <a:pt x="298" y="691"/>
                  </a:lnTo>
                  <a:lnTo>
                    <a:pt x="3299" y="691"/>
                  </a:lnTo>
                  <a:lnTo>
                    <a:pt x="3358" y="1203"/>
                  </a:lnTo>
                  <a:cubicBezTo>
                    <a:pt x="3382" y="1286"/>
                    <a:pt x="3441" y="1346"/>
                    <a:pt x="3513" y="1346"/>
                  </a:cubicBezTo>
                  <a:lnTo>
                    <a:pt x="4418" y="1346"/>
                  </a:lnTo>
                  <a:cubicBezTo>
                    <a:pt x="4489" y="1346"/>
                    <a:pt x="4573" y="1286"/>
                    <a:pt x="4573" y="1203"/>
                  </a:cubicBezTo>
                  <a:lnTo>
                    <a:pt x="4632" y="691"/>
                  </a:lnTo>
                  <a:lnTo>
                    <a:pt x="5680" y="691"/>
                  </a:lnTo>
                  <a:lnTo>
                    <a:pt x="5704" y="2239"/>
                  </a:lnTo>
                  <a:cubicBezTo>
                    <a:pt x="5704" y="2322"/>
                    <a:pt x="5775" y="2382"/>
                    <a:pt x="5847" y="2382"/>
                  </a:cubicBezTo>
                  <a:lnTo>
                    <a:pt x="7394" y="2394"/>
                  </a:lnTo>
                  <a:lnTo>
                    <a:pt x="7394" y="4572"/>
                  </a:lnTo>
                  <a:cubicBezTo>
                    <a:pt x="7394" y="4656"/>
                    <a:pt x="7466" y="4715"/>
                    <a:pt x="7549" y="4715"/>
                  </a:cubicBezTo>
                  <a:cubicBezTo>
                    <a:pt x="7632" y="4715"/>
                    <a:pt x="7692" y="4644"/>
                    <a:pt x="7692" y="4572"/>
                  </a:cubicBezTo>
                  <a:lnTo>
                    <a:pt x="7692" y="2251"/>
                  </a:lnTo>
                  <a:cubicBezTo>
                    <a:pt x="7740" y="2215"/>
                    <a:pt x="7728" y="2191"/>
                    <a:pt x="7692" y="2155"/>
                  </a:cubicBezTo>
                  <a:lnTo>
                    <a:pt x="5966" y="429"/>
                  </a:lnTo>
                  <a:cubicBezTo>
                    <a:pt x="5942" y="405"/>
                    <a:pt x="5894" y="393"/>
                    <a:pt x="5858" y="393"/>
                  </a:cubicBezTo>
                  <a:lnTo>
                    <a:pt x="4692" y="393"/>
                  </a:lnTo>
                  <a:lnTo>
                    <a:pt x="4715" y="167"/>
                  </a:lnTo>
                  <a:cubicBezTo>
                    <a:pt x="4715" y="119"/>
                    <a:pt x="4704" y="72"/>
                    <a:pt x="4668" y="48"/>
                  </a:cubicBezTo>
                  <a:cubicBezTo>
                    <a:pt x="4644" y="12"/>
                    <a:pt x="4596" y="0"/>
                    <a:pt x="454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" name="Google Shape;899;p50"/>
            <p:cNvSpPr/>
            <p:nvPr/>
          </p:nvSpPr>
          <p:spPr>
            <a:xfrm>
              <a:off x="4193872" y="3405023"/>
              <a:ext cx="9517" cy="44753"/>
            </a:xfrm>
            <a:custGeom>
              <a:rect b="b" l="l" r="r" t="t"/>
              <a:pathLst>
                <a:path extrusionOk="0" h="1406" w="299">
                  <a:moveTo>
                    <a:pt x="155" y="1"/>
                  </a:moveTo>
                  <a:cubicBezTo>
                    <a:pt x="60" y="1"/>
                    <a:pt x="0" y="72"/>
                    <a:pt x="0" y="156"/>
                  </a:cubicBezTo>
                  <a:lnTo>
                    <a:pt x="0" y="1251"/>
                  </a:lnTo>
                  <a:cubicBezTo>
                    <a:pt x="0" y="1346"/>
                    <a:pt x="72" y="1406"/>
                    <a:pt x="155" y="1406"/>
                  </a:cubicBezTo>
                  <a:cubicBezTo>
                    <a:pt x="239" y="1406"/>
                    <a:pt x="298" y="1322"/>
                    <a:pt x="298" y="1251"/>
                  </a:cubicBezTo>
                  <a:lnTo>
                    <a:pt x="298" y="156"/>
                  </a:lnTo>
                  <a:cubicBezTo>
                    <a:pt x="298" y="72"/>
                    <a:pt x="227" y="1"/>
                    <a:pt x="15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" name="Google Shape;900;p50"/>
            <p:cNvSpPr/>
            <p:nvPr/>
          </p:nvSpPr>
          <p:spPr>
            <a:xfrm>
              <a:off x="4275356" y="3444460"/>
              <a:ext cx="128116" cy="9485"/>
            </a:xfrm>
            <a:custGeom>
              <a:rect b="b" l="l" r="r" t="t"/>
              <a:pathLst>
                <a:path extrusionOk="0" h="298" w="4025">
                  <a:moveTo>
                    <a:pt x="155" y="0"/>
                  </a:moveTo>
                  <a:cubicBezTo>
                    <a:pt x="60" y="0"/>
                    <a:pt x="0" y="71"/>
                    <a:pt x="0" y="143"/>
                  </a:cubicBezTo>
                  <a:cubicBezTo>
                    <a:pt x="0" y="226"/>
                    <a:pt x="72" y="298"/>
                    <a:pt x="155" y="298"/>
                  </a:cubicBezTo>
                  <a:lnTo>
                    <a:pt x="3870" y="298"/>
                  </a:lnTo>
                  <a:cubicBezTo>
                    <a:pt x="3965" y="298"/>
                    <a:pt x="4025" y="226"/>
                    <a:pt x="4025" y="143"/>
                  </a:cubicBezTo>
                  <a:cubicBezTo>
                    <a:pt x="4025" y="71"/>
                    <a:pt x="3965" y="0"/>
                    <a:pt x="387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" name="Google Shape;901;p50"/>
            <p:cNvSpPr/>
            <p:nvPr/>
          </p:nvSpPr>
          <p:spPr>
            <a:xfrm>
              <a:off x="4275356" y="3463781"/>
              <a:ext cx="128116" cy="9485"/>
            </a:xfrm>
            <a:custGeom>
              <a:rect b="b" l="l" r="r" t="t"/>
              <a:pathLst>
                <a:path extrusionOk="0" h="298" w="4025">
                  <a:moveTo>
                    <a:pt x="155" y="0"/>
                  </a:moveTo>
                  <a:cubicBezTo>
                    <a:pt x="60" y="0"/>
                    <a:pt x="0" y="72"/>
                    <a:pt x="0" y="155"/>
                  </a:cubicBezTo>
                  <a:cubicBezTo>
                    <a:pt x="0" y="226"/>
                    <a:pt x="72" y="298"/>
                    <a:pt x="155" y="298"/>
                  </a:cubicBezTo>
                  <a:lnTo>
                    <a:pt x="3870" y="298"/>
                  </a:lnTo>
                  <a:cubicBezTo>
                    <a:pt x="3965" y="298"/>
                    <a:pt x="4025" y="226"/>
                    <a:pt x="4025" y="155"/>
                  </a:cubicBezTo>
                  <a:cubicBezTo>
                    <a:pt x="4025" y="72"/>
                    <a:pt x="3965" y="0"/>
                    <a:pt x="387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Google Shape;902;p50"/>
            <p:cNvSpPr/>
            <p:nvPr/>
          </p:nvSpPr>
          <p:spPr>
            <a:xfrm>
              <a:off x="4223442" y="3439527"/>
              <a:ext cx="38673" cy="38673"/>
            </a:xfrm>
            <a:custGeom>
              <a:rect b="b" l="l" r="r" t="t"/>
              <a:pathLst>
                <a:path extrusionOk="0" h="1215" w="1215">
                  <a:moveTo>
                    <a:pt x="905" y="322"/>
                  </a:moveTo>
                  <a:lnTo>
                    <a:pt x="905" y="917"/>
                  </a:lnTo>
                  <a:lnTo>
                    <a:pt x="310" y="917"/>
                  </a:lnTo>
                  <a:lnTo>
                    <a:pt x="310" y="322"/>
                  </a:lnTo>
                  <a:close/>
                  <a:moveTo>
                    <a:pt x="143" y="0"/>
                  </a:moveTo>
                  <a:cubicBezTo>
                    <a:pt x="48" y="0"/>
                    <a:pt x="0" y="72"/>
                    <a:pt x="0" y="155"/>
                  </a:cubicBezTo>
                  <a:lnTo>
                    <a:pt x="0" y="1060"/>
                  </a:lnTo>
                  <a:cubicBezTo>
                    <a:pt x="0" y="1155"/>
                    <a:pt x="72" y="1215"/>
                    <a:pt x="143" y="1215"/>
                  </a:cubicBezTo>
                  <a:lnTo>
                    <a:pt x="1048" y="1215"/>
                  </a:lnTo>
                  <a:cubicBezTo>
                    <a:pt x="1143" y="1215"/>
                    <a:pt x="1203" y="1131"/>
                    <a:pt x="1203" y="1060"/>
                  </a:cubicBezTo>
                  <a:lnTo>
                    <a:pt x="1203" y="155"/>
                  </a:lnTo>
                  <a:cubicBezTo>
                    <a:pt x="1215" y="72"/>
                    <a:pt x="1143" y="0"/>
                    <a:pt x="104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" name="Google Shape;903;p50"/>
            <p:cNvSpPr/>
            <p:nvPr/>
          </p:nvSpPr>
          <p:spPr>
            <a:xfrm>
              <a:off x="4275356" y="3525913"/>
              <a:ext cx="128116" cy="9517"/>
            </a:xfrm>
            <a:custGeom>
              <a:rect b="b" l="l" r="r" t="t"/>
              <a:pathLst>
                <a:path extrusionOk="0" h="299" w="4025">
                  <a:moveTo>
                    <a:pt x="155" y="1"/>
                  </a:moveTo>
                  <a:cubicBezTo>
                    <a:pt x="60" y="1"/>
                    <a:pt x="0" y="72"/>
                    <a:pt x="0" y="144"/>
                  </a:cubicBezTo>
                  <a:cubicBezTo>
                    <a:pt x="0" y="227"/>
                    <a:pt x="72" y="299"/>
                    <a:pt x="155" y="299"/>
                  </a:cubicBezTo>
                  <a:lnTo>
                    <a:pt x="3870" y="299"/>
                  </a:lnTo>
                  <a:cubicBezTo>
                    <a:pt x="3965" y="299"/>
                    <a:pt x="4025" y="227"/>
                    <a:pt x="4025" y="144"/>
                  </a:cubicBezTo>
                  <a:cubicBezTo>
                    <a:pt x="4025" y="72"/>
                    <a:pt x="3965" y="1"/>
                    <a:pt x="387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p50"/>
            <p:cNvSpPr/>
            <p:nvPr/>
          </p:nvSpPr>
          <p:spPr>
            <a:xfrm>
              <a:off x="4275356" y="3544884"/>
              <a:ext cx="128116" cy="9485"/>
            </a:xfrm>
            <a:custGeom>
              <a:rect b="b" l="l" r="r" t="t"/>
              <a:pathLst>
                <a:path extrusionOk="0" h="298" w="4025">
                  <a:moveTo>
                    <a:pt x="155" y="0"/>
                  </a:moveTo>
                  <a:cubicBezTo>
                    <a:pt x="60" y="0"/>
                    <a:pt x="0" y="72"/>
                    <a:pt x="0" y="143"/>
                  </a:cubicBezTo>
                  <a:cubicBezTo>
                    <a:pt x="0" y="226"/>
                    <a:pt x="72" y="298"/>
                    <a:pt x="155" y="298"/>
                  </a:cubicBezTo>
                  <a:lnTo>
                    <a:pt x="3870" y="298"/>
                  </a:lnTo>
                  <a:cubicBezTo>
                    <a:pt x="3965" y="298"/>
                    <a:pt x="4025" y="226"/>
                    <a:pt x="4025" y="143"/>
                  </a:cubicBezTo>
                  <a:cubicBezTo>
                    <a:pt x="4025" y="72"/>
                    <a:pt x="3965" y="0"/>
                    <a:pt x="387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50"/>
            <p:cNvSpPr/>
            <p:nvPr/>
          </p:nvSpPr>
          <p:spPr>
            <a:xfrm>
              <a:off x="4223442" y="3521011"/>
              <a:ext cx="38673" cy="38673"/>
            </a:xfrm>
            <a:custGeom>
              <a:rect b="b" l="l" r="r" t="t"/>
              <a:pathLst>
                <a:path extrusionOk="0" h="1215" w="1215">
                  <a:moveTo>
                    <a:pt x="905" y="298"/>
                  </a:moveTo>
                  <a:lnTo>
                    <a:pt x="905" y="893"/>
                  </a:lnTo>
                  <a:lnTo>
                    <a:pt x="310" y="893"/>
                  </a:lnTo>
                  <a:lnTo>
                    <a:pt x="310" y="298"/>
                  </a:lnTo>
                  <a:close/>
                  <a:moveTo>
                    <a:pt x="143" y="0"/>
                  </a:moveTo>
                  <a:cubicBezTo>
                    <a:pt x="48" y="0"/>
                    <a:pt x="0" y="83"/>
                    <a:pt x="0" y="155"/>
                  </a:cubicBezTo>
                  <a:lnTo>
                    <a:pt x="0" y="1060"/>
                  </a:lnTo>
                  <a:cubicBezTo>
                    <a:pt x="0" y="1155"/>
                    <a:pt x="72" y="1215"/>
                    <a:pt x="143" y="1215"/>
                  </a:cubicBezTo>
                  <a:lnTo>
                    <a:pt x="1048" y="1215"/>
                  </a:lnTo>
                  <a:cubicBezTo>
                    <a:pt x="1143" y="1215"/>
                    <a:pt x="1203" y="1131"/>
                    <a:pt x="1203" y="1060"/>
                  </a:cubicBezTo>
                  <a:lnTo>
                    <a:pt x="1203" y="155"/>
                  </a:lnTo>
                  <a:cubicBezTo>
                    <a:pt x="1215" y="83"/>
                    <a:pt x="1143" y="0"/>
                    <a:pt x="104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" name="Google Shape;906;p50"/>
            <p:cNvSpPr/>
            <p:nvPr/>
          </p:nvSpPr>
          <p:spPr>
            <a:xfrm>
              <a:off x="4223442" y="3602464"/>
              <a:ext cx="38673" cy="38705"/>
            </a:xfrm>
            <a:custGeom>
              <a:rect b="b" l="l" r="r" t="t"/>
              <a:pathLst>
                <a:path extrusionOk="0" h="1216" w="1215">
                  <a:moveTo>
                    <a:pt x="905" y="299"/>
                  </a:moveTo>
                  <a:lnTo>
                    <a:pt x="905" y="894"/>
                  </a:lnTo>
                  <a:lnTo>
                    <a:pt x="310" y="894"/>
                  </a:lnTo>
                  <a:lnTo>
                    <a:pt x="310" y="299"/>
                  </a:lnTo>
                  <a:close/>
                  <a:moveTo>
                    <a:pt x="143" y="1"/>
                  </a:moveTo>
                  <a:cubicBezTo>
                    <a:pt x="48" y="1"/>
                    <a:pt x="0" y="84"/>
                    <a:pt x="0" y="156"/>
                  </a:cubicBezTo>
                  <a:lnTo>
                    <a:pt x="0" y="1061"/>
                  </a:lnTo>
                  <a:cubicBezTo>
                    <a:pt x="0" y="1156"/>
                    <a:pt x="72" y="1215"/>
                    <a:pt x="143" y="1215"/>
                  </a:cubicBezTo>
                  <a:lnTo>
                    <a:pt x="1048" y="1215"/>
                  </a:lnTo>
                  <a:cubicBezTo>
                    <a:pt x="1143" y="1215"/>
                    <a:pt x="1203" y="1132"/>
                    <a:pt x="1203" y="1061"/>
                  </a:cubicBezTo>
                  <a:lnTo>
                    <a:pt x="1203" y="156"/>
                  </a:lnTo>
                  <a:cubicBezTo>
                    <a:pt x="1215" y="60"/>
                    <a:pt x="1143" y="1"/>
                    <a:pt x="104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" name="Google Shape;907;p50"/>
            <p:cNvSpPr/>
            <p:nvPr/>
          </p:nvSpPr>
          <p:spPr>
            <a:xfrm>
              <a:off x="4193872" y="3460375"/>
              <a:ext cx="289558" cy="224370"/>
            </a:xfrm>
            <a:custGeom>
              <a:rect b="b" l="l" r="r" t="t"/>
              <a:pathLst>
                <a:path extrusionOk="0" h="7049" w="9097">
                  <a:moveTo>
                    <a:pt x="6108" y="3751"/>
                  </a:moveTo>
                  <a:lnTo>
                    <a:pt x="8502" y="4620"/>
                  </a:lnTo>
                  <a:lnTo>
                    <a:pt x="7894" y="4894"/>
                  </a:lnTo>
                  <a:cubicBezTo>
                    <a:pt x="7847" y="4917"/>
                    <a:pt x="7811" y="4953"/>
                    <a:pt x="7799" y="5013"/>
                  </a:cubicBezTo>
                  <a:cubicBezTo>
                    <a:pt x="7787" y="5060"/>
                    <a:pt x="7799" y="5120"/>
                    <a:pt x="7847" y="5155"/>
                  </a:cubicBezTo>
                  <a:lnTo>
                    <a:pt x="8752" y="6060"/>
                  </a:lnTo>
                  <a:lnTo>
                    <a:pt x="8406" y="6406"/>
                  </a:lnTo>
                  <a:lnTo>
                    <a:pt x="7501" y="5489"/>
                  </a:lnTo>
                  <a:cubicBezTo>
                    <a:pt x="7478" y="5465"/>
                    <a:pt x="7430" y="5453"/>
                    <a:pt x="7394" y="5453"/>
                  </a:cubicBezTo>
                  <a:lnTo>
                    <a:pt x="7370" y="5453"/>
                  </a:lnTo>
                  <a:cubicBezTo>
                    <a:pt x="7323" y="5465"/>
                    <a:pt x="7275" y="5489"/>
                    <a:pt x="7251" y="5536"/>
                  </a:cubicBezTo>
                  <a:lnTo>
                    <a:pt x="6966" y="6156"/>
                  </a:lnTo>
                  <a:lnTo>
                    <a:pt x="6108" y="3751"/>
                  </a:lnTo>
                  <a:close/>
                  <a:moveTo>
                    <a:pt x="155" y="0"/>
                  </a:moveTo>
                  <a:cubicBezTo>
                    <a:pt x="60" y="0"/>
                    <a:pt x="0" y="83"/>
                    <a:pt x="0" y="155"/>
                  </a:cubicBezTo>
                  <a:lnTo>
                    <a:pt x="0" y="6894"/>
                  </a:lnTo>
                  <a:cubicBezTo>
                    <a:pt x="0" y="6989"/>
                    <a:pt x="72" y="7049"/>
                    <a:pt x="155" y="7049"/>
                  </a:cubicBezTo>
                  <a:lnTo>
                    <a:pt x="7573" y="7049"/>
                  </a:lnTo>
                  <a:cubicBezTo>
                    <a:pt x="7668" y="7049"/>
                    <a:pt x="7728" y="6965"/>
                    <a:pt x="7728" y="6894"/>
                  </a:cubicBezTo>
                  <a:lnTo>
                    <a:pt x="7728" y="6156"/>
                  </a:lnTo>
                  <a:lnTo>
                    <a:pt x="8204" y="6632"/>
                  </a:lnTo>
                  <a:cubicBezTo>
                    <a:pt x="8263" y="6691"/>
                    <a:pt x="8335" y="6715"/>
                    <a:pt x="8430" y="6715"/>
                  </a:cubicBezTo>
                  <a:cubicBezTo>
                    <a:pt x="8513" y="6715"/>
                    <a:pt x="8585" y="6691"/>
                    <a:pt x="8644" y="6632"/>
                  </a:cubicBezTo>
                  <a:lnTo>
                    <a:pt x="8990" y="6287"/>
                  </a:lnTo>
                  <a:cubicBezTo>
                    <a:pt x="9097" y="6156"/>
                    <a:pt x="9097" y="5953"/>
                    <a:pt x="8978" y="5822"/>
                  </a:cubicBezTo>
                  <a:lnTo>
                    <a:pt x="8228" y="5084"/>
                  </a:lnTo>
                  <a:lnTo>
                    <a:pt x="8644" y="4882"/>
                  </a:lnTo>
                  <a:cubicBezTo>
                    <a:pt x="8763" y="4822"/>
                    <a:pt x="8835" y="4703"/>
                    <a:pt x="8823" y="4584"/>
                  </a:cubicBezTo>
                  <a:cubicBezTo>
                    <a:pt x="8811" y="4465"/>
                    <a:pt x="8740" y="4346"/>
                    <a:pt x="8621" y="4310"/>
                  </a:cubicBezTo>
                  <a:lnTo>
                    <a:pt x="7728" y="3989"/>
                  </a:lnTo>
                  <a:lnTo>
                    <a:pt x="7728" y="1762"/>
                  </a:lnTo>
                  <a:cubicBezTo>
                    <a:pt x="7728" y="1667"/>
                    <a:pt x="7656" y="1607"/>
                    <a:pt x="7573" y="1607"/>
                  </a:cubicBezTo>
                  <a:cubicBezTo>
                    <a:pt x="7489" y="1607"/>
                    <a:pt x="7430" y="1691"/>
                    <a:pt x="7430" y="1762"/>
                  </a:cubicBezTo>
                  <a:lnTo>
                    <a:pt x="7430" y="3893"/>
                  </a:lnTo>
                  <a:lnTo>
                    <a:pt x="6227" y="3453"/>
                  </a:lnTo>
                  <a:cubicBezTo>
                    <a:pt x="6193" y="3442"/>
                    <a:pt x="6158" y="3437"/>
                    <a:pt x="6124" y="3437"/>
                  </a:cubicBezTo>
                  <a:cubicBezTo>
                    <a:pt x="6041" y="3437"/>
                    <a:pt x="5962" y="3469"/>
                    <a:pt x="5894" y="3536"/>
                  </a:cubicBezTo>
                  <a:cubicBezTo>
                    <a:pt x="5799" y="3620"/>
                    <a:pt x="5775" y="3739"/>
                    <a:pt x="5823" y="3858"/>
                  </a:cubicBezTo>
                  <a:lnTo>
                    <a:pt x="6085" y="4620"/>
                  </a:lnTo>
                  <a:lnTo>
                    <a:pt x="2727" y="4620"/>
                  </a:lnTo>
                  <a:cubicBezTo>
                    <a:pt x="2632" y="4620"/>
                    <a:pt x="2572" y="4691"/>
                    <a:pt x="2572" y="4763"/>
                  </a:cubicBezTo>
                  <a:cubicBezTo>
                    <a:pt x="2572" y="4858"/>
                    <a:pt x="2644" y="4917"/>
                    <a:pt x="2727" y="4917"/>
                  </a:cubicBezTo>
                  <a:lnTo>
                    <a:pt x="6204" y="4917"/>
                  </a:lnTo>
                  <a:lnTo>
                    <a:pt x="6311" y="5215"/>
                  </a:lnTo>
                  <a:lnTo>
                    <a:pt x="2727" y="5215"/>
                  </a:lnTo>
                  <a:cubicBezTo>
                    <a:pt x="2632" y="5215"/>
                    <a:pt x="2572" y="5286"/>
                    <a:pt x="2572" y="5358"/>
                  </a:cubicBezTo>
                  <a:cubicBezTo>
                    <a:pt x="2572" y="5453"/>
                    <a:pt x="2644" y="5513"/>
                    <a:pt x="2727" y="5513"/>
                  </a:cubicBezTo>
                  <a:lnTo>
                    <a:pt x="6418" y="5513"/>
                  </a:lnTo>
                  <a:lnTo>
                    <a:pt x="6668" y="6239"/>
                  </a:lnTo>
                  <a:cubicBezTo>
                    <a:pt x="6716" y="6358"/>
                    <a:pt x="6811" y="6453"/>
                    <a:pt x="6954" y="6453"/>
                  </a:cubicBezTo>
                  <a:cubicBezTo>
                    <a:pt x="7085" y="6453"/>
                    <a:pt x="7204" y="6394"/>
                    <a:pt x="7251" y="6275"/>
                  </a:cubicBezTo>
                  <a:lnTo>
                    <a:pt x="7406" y="5929"/>
                  </a:lnTo>
                  <a:lnTo>
                    <a:pt x="7406" y="6727"/>
                  </a:lnTo>
                  <a:lnTo>
                    <a:pt x="298" y="6727"/>
                  </a:lnTo>
                  <a:lnTo>
                    <a:pt x="298" y="155"/>
                  </a:lnTo>
                  <a:cubicBezTo>
                    <a:pt x="298" y="60"/>
                    <a:pt x="227" y="0"/>
                    <a:pt x="15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p51"/>
          <p:cNvSpPr/>
          <p:nvPr/>
        </p:nvSpPr>
        <p:spPr>
          <a:xfrm>
            <a:off x="715350" y="3389550"/>
            <a:ext cx="7713300" cy="3981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913" name="Google Shape;913;p51"/>
          <p:cNvSpPr/>
          <p:nvPr/>
        </p:nvSpPr>
        <p:spPr>
          <a:xfrm>
            <a:off x="715350" y="1842725"/>
            <a:ext cx="7713300" cy="3981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914" name="Google Shape;914;p51"/>
          <p:cNvSpPr txBox="1"/>
          <p:nvPr>
            <p:ph idx="1" type="subTitle"/>
          </p:nvPr>
        </p:nvSpPr>
        <p:spPr>
          <a:xfrm>
            <a:off x="720050" y="3787660"/>
            <a:ext cx="2154000" cy="754800"/>
          </a:xfrm>
          <a:prstGeom prst="rect">
            <a:avLst/>
          </a:prstGeom>
        </p:spPr>
        <p:txBody>
          <a:bodyPr anchorCtr="0" anchor="t" bIns="0" lIns="91425" spcFirstLastPara="1" rIns="91425" wrap="square" tIns="1620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the management of adding questions is easy</a:t>
            </a:r>
            <a:endParaRPr/>
          </a:p>
        </p:txBody>
      </p:sp>
      <p:sp>
        <p:nvSpPr>
          <p:cNvPr id="915" name="Google Shape;915;p51"/>
          <p:cNvSpPr txBox="1"/>
          <p:nvPr>
            <p:ph idx="3" type="subTitle"/>
          </p:nvPr>
        </p:nvSpPr>
        <p:spPr>
          <a:xfrm>
            <a:off x="6279600" y="3787660"/>
            <a:ext cx="2154000" cy="754800"/>
          </a:xfrm>
          <a:prstGeom prst="rect">
            <a:avLst/>
          </a:prstGeom>
        </p:spPr>
        <p:txBody>
          <a:bodyPr anchorCtr="0" anchor="t" bIns="0" lIns="91425" spcFirstLastPara="1" rIns="91425" wrap="square" tIns="1620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P</a:t>
            </a:r>
            <a:r>
              <a:rPr lang="en"/>
              <a:t>layful</a:t>
            </a:r>
            <a:endParaRPr/>
          </a:p>
        </p:txBody>
      </p:sp>
      <p:sp>
        <p:nvSpPr>
          <p:cNvPr id="916" name="Google Shape;916;p51"/>
          <p:cNvSpPr txBox="1"/>
          <p:nvPr>
            <p:ph idx="4" type="subTitle"/>
          </p:nvPr>
        </p:nvSpPr>
        <p:spPr>
          <a:xfrm>
            <a:off x="720050" y="3352050"/>
            <a:ext cx="2154000" cy="473100"/>
          </a:xfrm>
          <a:prstGeom prst="rect">
            <a:avLst/>
          </a:prstGeom>
        </p:spPr>
        <p:txBody>
          <a:bodyPr anchorCtr="0" anchor="ctr" bIns="0" lIns="91425" spcFirstLastPara="1" rIns="91425" wrap="square" tIns="1980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F3F3F3"/>
                </a:solidFill>
              </a:rPr>
              <a:t>03</a:t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917" name="Google Shape;917;p51"/>
          <p:cNvSpPr txBox="1"/>
          <p:nvPr>
            <p:ph idx="6" type="subTitle"/>
          </p:nvPr>
        </p:nvSpPr>
        <p:spPr>
          <a:xfrm>
            <a:off x="6279602" y="3352050"/>
            <a:ext cx="2154000" cy="473100"/>
          </a:xfrm>
          <a:prstGeom prst="rect">
            <a:avLst/>
          </a:prstGeom>
        </p:spPr>
        <p:txBody>
          <a:bodyPr anchorCtr="0" anchor="ctr" bIns="0" lIns="91425" spcFirstLastPara="1" rIns="91425" wrap="square" tIns="1980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F3F3F3"/>
                </a:solidFill>
              </a:rPr>
              <a:t>04</a:t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918" name="Google Shape;918;p51"/>
          <p:cNvSpPr txBox="1"/>
          <p:nvPr>
            <p:ph idx="7" type="subTitle"/>
          </p:nvPr>
        </p:nvSpPr>
        <p:spPr>
          <a:xfrm>
            <a:off x="720050" y="2240837"/>
            <a:ext cx="2154000" cy="754800"/>
          </a:xfrm>
          <a:prstGeom prst="rect">
            <a:avLst/>
          </a:prstGeom>
        </p:spPr>
        <p:txBody>
          <a:bodyPr anchorCtr="0" anchor="t" bIns="0" lIns="91425" spcFirstLastPara="1" rIns="91425" wrap="square" tIns="1620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A</a:t>
            </a:r>
            <a:r>
              <a:rPr lang="en"/>
              <a:t>ccessible on any connected device</a:t>
            </a:r>
            <a:endParaRPr/>
          </a:p>
        </p:txBody>
      </p:sp>
      <p:sp>
        <p:nvSpPr>
          <p:cNvPr id="919" name="Google Shape;919;p51"/>
          <p:cNvSpPr txBox="1"/>
          <p:nvPr>
            <p:ph idx="9" type="subTitle"/>
          </p:nvPr>
        </p:nvSpPr>
        <p:spPr>
          <a:xfrm>
            <a:off x="6279600" y="2240837"/>
            <a:ext cx="2154000" cy="754800"/>
          </a:xfrm>
          <a:prstGeom prst="rect">
            <a:avLst/>
          </a:prstGeom>
        </p:spPr>
        <p:txBody>
          <a:bodyPr anchorCtr="0" anchor="t" bIns="0" lIns="91425" spcFirstLastPara="1" rIns="91425" wrap="square" tIns="1620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I</a:t>
            </a:r>
            <a:r>
              <a:rPr lang="en"/>
              <a:t>f connected once, the application is available offline</a:t>
            </a:r>
            <a:endParaRPr/>
          </a:p>
        </p:txBody>
      </p:sp>
      <p:sp>
        <p:nvSpPr>
          <p:cNvPr id="920" name="Google Shape;920;p51"/>
          <p:cNvSpPr txBox="1"/>
          <p:nvPr>
            <p:ph idx="13" type="subTitle"/>
          </p:nvPr>
        </p:nvSpPr>
        <p:spPr>
          <a:xfrm>
            <a:off x="720050" y="1805213"/>
            <a:ext cx="2154000" cy="473100"/>
          </a:xfrm>
          <a:prstGeom prst="rect">
            <a:avLst/>
          </a:prstGeom>
        </p:spPr>
        <p:txBody>
          <a:bodyPr anchorCtr="0" anchor="ctr" bIns="0" lIns="91425" spcFirstLastPara="1" rIns="91425" wrap="square" tIns="1980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F3F3F3"/>
                </a:solidFill>
              </a:rPr>
              <a:t>01</a:t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921" name="Google Shape;921;p51"/>
          <p:cNvSpPr txBox="1"/>
          <p:nvPr>
            <p:ph idx="15" type="subTitle"/>
          </p:nvPr>
        </p:nvSpPr>
        <p:spPr>
          <a:xfrm>
            <a:off x="6279602" y="1805213"/>
            <a:ext cx="2154000" cy="473100"/>
          </a:xfrm>
          <a:prstGeom prst="rect">
            <a:avLst/>
          </a:prstGeom>
        </p:spPr>
        <p:txBody>
          <a:bodyPr anchorCtr="0" anchor="ctr" bIns="0" lIns="91425" spcFirstLastPara="1" rIns="91425" wrap="square" tIns="1980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F3F3F3"/>
                </a:solidFill>
              </a:rPr>
              <a:t>02</a:t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922" name="Google Shape;922;p51"/>
          <p:cNvSpPr txBox="1"/>
          <p:nvPr>
            <p:ph type="ctrTitle"/>
          </p:nvPr>
        </p:nvSpPr>
        <p:spPr>
          <a:xfrm>
            <a:off x="720050" y="359450"/>
            <a:ext cx="3597300" cy="8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</a:t>
            </a:r>
            <a:r>
              <a:rPr lang="en"/>
              <a:t>points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100"/>
                                        <p:tgtEl>
                                          <p:spTgt spid="9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100"/>
                                        <p:tgtEl>
                                          <p:spTgt spid="9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200"/>
                                        <p:tgtEl>
                                          <p:spTgt spid="9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52"/>
          <p:cNvSpPr/>
          <p:nvPr/>
        </p:nvSpPr>
        <p:spPr>
          <a:xfrm>
            <a:off x="5227275" y="2457650"/>
            <a:ext cx="2782550" cy="1431800"/>
          </a:xfrm>
          <a:prstGeom prst="flowChartProcess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928" name="Google Shape;928;p52"/>
          <p:cNvSpPr/>
          <p:nvPr/>
        </p:nvSpPr>
        <p:spPr>
          <a:xfrm>
            <a:off x="1134175" y="2457650"/>
            <a:ext cx="2782550" cy="1431800"/>
          </a:xfrm>
          <a:prstGeom prst="flowChartProcess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929" name="Google Shape;929;p52"/>
          <p:cNvSpPr txBox="1"/>
          <p:nvPr>
            <p:ph type="ctrTitle"/>
          </p:nvPr>
        </p:nvSpPr>
        <p:spPr>
          <a:xfrm>
            <a:off x="720050" y="359450"/>
            <a:ext cx="3214200" cy="8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Points for Improvement</a:t>
            </a:r>
            <a:endParaRPr/>
          </a:p>
        </p:txBody>
      </p:sp>
      <p:sp>
        <p:nvSpPr>
          <p:cNvPr id="930" name="Google Shape;930;p52"/>
          <p:cNvSpPr txBox="1"/>
          <p:nvPr/>
        </p:nvSpPr>
        <p:spPr>
          <a:xfrm>
            <a:off x="1698203" y="2571758"/>
            <a:ext cx="1654500" cy="12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60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Questions with different difficulty for different types of users</a:t>
            </a:r>
            <a:endParaRPr sz="120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931" name="Google Shape;931;p52"/>
          <p:cNvSpPr txBox="1"/>
          <p:nvPr/>
        </p:nvSpPr>
        <p:spPr>
          <a:xfrm>
            <a:off x="5791303" y="2571758"/>
            <a:ext cx="1654500" cy="12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60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Have a feedback per user</a:t>
            </a:r>
            <a:endParaRPr sz="120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932" name="Google Shape;932;p52"/>
          <p:cNvSpPr txBox="1"/>
          <p:nvPr/>
        </p:nvSpPr>
        <p:spPr>
          <a:xfrm>
            <a:off x="1134175" y="1596925"/>
            <a:ext cx="2782500" cy="67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60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43434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rPr>
              <a:t>Add further difficulty</a:t>
            </a:r>
            <a:endParaRPr sz="3000">
              <a:solidFill>
                <a:srgbClr val="434343"/>
              </a:solidFill>
              <a:latin typeface="Barlow Semi Condensed SemiBold"/>
              <a:ea typeface="Barlow Semi Condensed SemiBold"/>
              <a:cs typeface="Barlow Semi Condensed SemiBold"/>
              <a:sym typeface="Barlow Semi Condensed SemiBold"/>
            </a:endParaRPr>
          </a:p>
        </p:txBody>
      </p:sp>
      <p:sp>
        <p:nvSpPr>
          <p:cNvPr id="933" name="Google Shape;933;p52"/>
          <p:cNvSpPr txBox="1"/>
          <p:nvPr/>
        </p:nvSpPr>
        <p:spPr>
          <a:xfrm>
            <a:off x="5227300" y="1596925"/>
            <a:ext cx="2782500" cy="67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60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43434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rPr>
              <a:t>Add performance monitoring</a:t>
            </a:r>
            <a:endParaRPr sz="3000">
              <a:solidFill>
                <a:srgbClr val="434343"/>
              </a:solidFill>
              <a:latin typeface="Barlow Semi Condensed SemiBold"/>
              <a:ea typeface="Barlow Semi Condensed SemiBold"/>
              <a:cs typeface="Barlow Semi Condensed SemiBold"/>
              <a:sym typeface="Barlow Semi Condensed SemiBold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7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Google Shape;938;p53"/>
          <p:cNvSpPr txBox="1"/>
          <p:nvPr>
            <p:ph type="title"/>
          </p:nvPr>
        </p:nvSpPr>
        <p:spPr>
          <a:xfrm>
            <a:off x="2912675" y="822175"/>
            <a:ext cx="5511300" cy="1381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</a:rPr>
              <a:t>THANKS!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939" name="Google Shape;939;p53"/>
          <p:cNvSpPr txBox="1"/>
          <p:nvPr>
            <p:ph idx="1" type="subTitle"/>
          </p:nvPr>
        </p:nvSpPr>
        <p:spPr>
          <a:xfrm>
            <a:off x="4101300" y="2647550"/>
            <a:ext cx="4322700" cy="16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434343"/>
                </a:solidFill>
              </a:rPr>
              <a:t>Do</a:t>
            </a:r>
            <a:r>
              <a:rPr lang="en"/>
              <a:t> you</a:t>
            </a:r>
            <a:r>
              <a:rPr lang="en">
                <a:solidFill>
                  <a:srgbClr val="434343"/>
                </a:solidFill>
              </a:rPr>
              <a:t> have any questions?</a:t>
            </a:r>
            <a:endParaRPr>
              <a:solidFill>
                <a:srgbClr val="434343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33"/>
          <p:cNvSpPr txBox="1"/>
          <p:nvPr>
            <p:ph type="title"/>
          </p:nvPr>
        </p:nvSpPr>
        <p:spPr>
          <a:xfrm>
            <a:off x="720050" y="1724525"/>
            <a:ext cx="3845100" cy="169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505" name="Google Shape;505;p33"/>
          <p:cNvSpPr txBox="1"/>
          <p:nvPr>
            <p:ph idx="2" type="title"/>
          </p:nvPr>
        </p:nvSpPr>
        <p:spPr>
          <a:xfrm>
            <a:off x="720050" y="315950"/>
            <a:ext cx="2100300" cy="97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00</a:t>
            </a:r>
            <a:endParaRPr/>
          </a:p>
        </p:txBody>
      </p:sp>
      <p:sp>
        <p:nvSpPr>
          <p:cNvPr id="506" name="Google Shape;506;p33"/>
          <p:cNvSpPr txBox="1"/>
          <p:nvPr>
            <p:ph idx="1" type="subTitle"/>
          </p:nvPr>
        </p:nvSpPr>
        <p:spPr>
          <a:xfrm>
            <a:off x="1964025" y="3233150"/>
            <a:ext cx="3845100" cy="3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</a:t>
            </a:r>
            <a:r>
              <a:rPr lang="en"/>
              <a:t>im on </a:t>
            </a:r>
            <a:r>
              <a:rPr lang="en"/>
              <a:t>ergonomics</a:t>
            </a:r>
            <a:endParaRPr/>
          </a:p>
        </p:txBody>
      </p:sp>
      <p:pic>
        <p:nvPicPr>
          <p:cNvPr id="507" name="Google Shape;50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25400" y="0"/>
            <a:ext cx="3218600" cy="2765125"/>
          </a:xfrm>
          <a:prstGeom prst="rect">
            <a:avLst/>
          </a:prstGeom>
          <a:noFill/>
          <a:ln>
            <a:noFill/>
          </a:ln>
        </p:spPr>
      </p:pic>
      <p:sp>
        <p:nvSpPr>
          <p:cNvPr id="508" name="Google Shape;508;p33"/>
          <p:cNvSpPr/>
          <p:nvPr/>
        </p:nvSpPr>
        <p:spPr>
          <a:xfrm>
            <a:off x="972650" y="2945700"/>
            <a:ext cx="857838" cy="857169"/>
          </a:xfrm>
          <a:custGeom>
            <a:rect b="b" l="l" r="r" t="t"/>
            <a:pathLst>
              <a:path extrusionOk="0" h="11253" w="11264">
                <a:moveTo>
                  <a:pt x="9847" y="548"/>
                </a:moveTo>
                <a:lnTo>
                  <a:pt x="9847" y="1203"/>
                </a:lnTo>
                <a:cubicBezTo>
                  <a:pt x="9847" y="1299"/>
                  <a:pt x="9930" y="1370"/>
                  <a:pt x="10014" y="1370"/>
                </a:cubicBezTo>
                <a:lnTo>
                  <a:pt x="10669" y="1370"/>
                </a:lnTo>
                <a:lnTo>
                  <a:pt x="9252" y="2811"/>
                </a:lnTo>
                <a:lnTo>
                  <a:pt x="8656" y="2811"/>
                </a:lnTo>
                <a:lnTo>
                  <a:pt x="9609" y="1858"/>
                </a:lnTo>
                <a:cubicBezTo>
                  <a:pt x="9668" y="1799"/>
                  <a:pt x="9668" y="1703"/>
                  <a:pt x="9609" y="1620"/>
                </a:cubicBezTo>
                <a:cubicBezTo>
                  <a:pt x="9579" y="1590"/>
                  <a:pt x="9537" y="1575"/>
                  <a:pt x="9494" y="1575"/>
                </a:cubicBezTo>
                <a:cubicBezTo>
                  <a:pt x="9451" y="1575"/>
                  <a:pt x="9406" y="1590"/>
                  <a:pt x="9371" y="1620"/>
                </a:cubicBezTo>
                <a:lnTo>
                  <a:pt x="8418" y="2572"/>
                </a:lnTo>
                <a:lnTo>
                  <a:pt x="8418" y="1977"/>
                </a:lnTo>
                <a:lnTo>
                  <a:pt x="9847" y="548"/>
                </a:lnTo>
                <a:close/>
                <a:moveTo>
                  <a:pt x="4549" y="2442"/>
                </a:moveTo>
                <a:cubicBezTo>
                  <a:pt x="5668" y="2442"/>
                  <a:pt x="6680" y="2870"/>
                  <a:pt x="7430" y="3573"/>
                </a:cubicBezTo>
                <a:lnTo>
                  <a:pt x="4430" y="6561"/>
                </a:lnTo>
                <a:cubicBezTo>
                  <a:pt x="4370" y="6621"/>
                  <a:pt x="4370" y="6728"/>
                  <a:pt x="4430" y="6799"/>
                </a:cubicBezTo>
                <a:cubicBezTo>
                  <a:pt x="4465" y="6835"/>
                  <a:pt x="4513" y="6847"/>
                  <a:pt x="4549" y="6847"/>
                </a:cubicBezTo>
                <a:cubicBezTo>
                  <a:pt x="4596" y="6847"/>
                  <a:pt x="4644" y="6835"/>
                  <a:pt x="4668" y="6799"/>
                </a:cubicBezTo>
                <a:lnTo>
                  <a:pt x="5418" y="6061"/>
                </a:lnTo>
                <a:cubicBezTo>
                  <a:pt x="5549" y="6240"/>
                  <a:pt x="5620" y="6466"/>
                  <a:pt x="5620" y="6680"/>
                </a:cubicBezTo>
                <a:cubicBezTo>
                  <a:pt x="5620" y="7275"/>
                  <a:pt x="5144" y="7752"/>
                  <a:pt x="4549" y="7752"/>
                </a:cubicBezTo>
                <a:cubicBezTo>
                  <a:pt x="3953" y="7752"/>
                  <a:pt x="3477" y="7275"/>
                  <a:pt x="3477" y="6680"/>
                </a:cubicBezTo>
                <a:cubicBezTo>
                  <a:pt x="3477" y="6085"/>
                  <a:pt x="3953" y="5609"/>
                  <a:pt x="4549" y="5609"/>
                </a:cubicBezTo>
                <a:cubicBezTo>
                  <a:pt x="4608" y="5609"/>
                  <a:pt x="4680" y="5609"/>
                  <a:pt x="4739" y="5632"/>
                </a:cubicBezTo>
                <a:cubicBezTo>
                  <a:pt x="4747" y="5633"/>
                  <a:pt x="4755" y="5634"/>
                  <a:pt x="4763" y="5634"/>
                </a:cubicBezTo>
                <a:cubicBezTo>
                  <a:pt x="4848" y="5634"/>
                  <a:pt x="4920" y="5577"/>
                  <a:pt x="4942" y="5490"/>
                </a:cubicBezTo>
                <a:cubicBezTo>
                  <a:pt x="4954" y="5406"/>
                  <a:pt x="4894" y="5311"/>
                  <a:pt x="4799" y="5299"/>
                </a:cubicBezTo>
                <a:cubicBezTo>
                  <a:pt x="4715" y="5287"/>
                  <a:pt x="4620" y="5275"/>
                  <a:pt x="4549" y="5275"/>
                </a:cubicBezTo>
                <a:cubicBezTo>
                  <a:pt x="3775" y="5275"/>
                  <a:pt x="3156" y="5894"/>
                  <a:pt x="3156" y="6668"/>
                </a:cubicBezTo>
                <a:cubicBezTo>
                  <a:pt x="3156" y="7442"/>
                  <a:pt x="3775" y="8073"/>
                  <a:pt x="4549" y="8073"/>
                </a:cubicBezTo>
                <a:cubicBezTo>
                  <a:pt x="5323" y="8073"/>
                  <a:pt x="5954" y="7442"/>
                  <a:pt x="5954" y="6668"/>
                </a:cubicBezTo>
                <a:cubicBezTo>
                  <a:pt x="5954" y="6359"/>
                  <a:pt x="5847" y="6049"/>
                  <a:pt x="5656" y="5811"/>
                </a:cubicBezTo>
                <a:lnTo>
                  <a:pt x="6168" y="5287"/>
                </a:lnTo>
                <a:cubicBezTo>
                  <a:pt x="6501" y="5668"/>
                  <a:pt x="6680" y="6168"/>
                  <a:pt x="6680" y="6668"/>
                </a:cubicBezTo>
                <a:cubicBezTo>
                  <a:pt x="6680" y="7847"/>
                  <a:pt x="5727" y="8799"/>
                  <a:pt x="4549" y="8799"/>
                </a:cubicBezTo>
                <a:cubicBezTo>
                  <a:pt x="3370" y="8799"/>
                  <a:pt x="2418" y="7847"/>
                  <a:pt x="2418" y="6668"/>
                </a:cubicBezTo>
                <a:cubicBezTo>
                  <a:pt x="2418" y="5490"/>
                  <a:pt x="3370" y="4537"/>
                  <a:pt x="4549" y="4537"/>
                </a:cubicBezTo>
                <a:cubicBezTo>
                  <a:pt x="4906" y="4537"/>
                  <a:pt x="5251" y="4632"/>
                  <a:pt x="5561" y="4799"/>
                </a:cubicBezTo>
                <a:cubicBezTo>
                  <a:pt x="5583" y="4810"/>
                  <a:pt x="5608" y="4815"/>
                  <a:pt x="5635" y="4815"/>
                </a:cubicBezTo>
                <a:cubicBezTo>
                  <a:pt x="5693" y="4815"/>
                  <a:pt x="5754" y="4789"/>
                  <a:pt x="5787" y="4739"/>
                </a:cubicBezTo>
                <a:cubicBezTo>
                  <a:pt x="5835" y="4656"/>
                  <a:pt x="5799" y="4561"/>
                  <a:pt x="5727" y="4513"/>
                </a:cubicBezTo>
                <a:cubicBezTo>
                  <a:pt x="5370" y="4323"/>
                  <a:pt x="4965" y="4216"/>
                  <a:pt x="4561" y="4216"/>
                </a:cubicBezTo>
                <a:cubicBezTo>
                  <a:pt x="3215" y="4216"/>
                  <a:pt x="2108" y="5311"/>
                  <a:pt x="2108" y="6668"/>
                </a:cubicBezTo>
                <a:cubicBezTo>
                  <a:pt x="2108" y="8026"/>
                  <a:pt x="3215" y="9121"/>
                  <a:pt x="4561" y="9121"/>
                </a:cubicBezTo>
                <a:cubicBezTo>
                  <a:pt x="5918" y="9121"/>
                  <a:pt x="7025" y="8026"/>
                  <a:pt x="7025" y="6668"/>
                </a:cubicBezTo>
                <a:cubicBezTo>
                  <a:pt x="7025" y="6073"/>
                  <a:pt x="6811" y="5490"/>
                  <a:pt x="6406" y="5049"/>
                </a:cubicBezTo>
                <a:lnTo>
                  <a:pt x="6930" y="4525"/>
                </a:lnTo>
                <a:cubicBezTo>
                  <a:pt x="7466" y="5109"/>
                  <a:pt x="7752" y="5871"/>
                  <a:pt x="7752" y="6656"/>
                </a:cubicBezTo>
                <a:cubicBezTo>
                  <a:pt x="7752" y="8407"/>
                  <a:pt x="6323" y="9835"/>
                  <a:pt x="4561" y="9835"/>
                </a:cubicBezTo>
                <a:cubicBezTo>
                  <a:pt x="2810" y="9835"/>
                  <a:pt x="1382" y="8407"/>
                  <a:pt x="1382" y="6656"/>
                </a:cubicBezTo>
                <a:cubicBezTo>
                  <a:pt x="1382" y="4894"/>
                  <a:pt x="2810" y="3465"/>
                  <a:pt x="4561" y="3465"/>
                </a:cubicBezTo>
                <a:cubicBezTo>
                  <a:pt x="5180" y="3465"/>
                  <a:pt x="5775" y="3644"/>
                  <a:pt x="6275" y="3977"/>
                </a:cubicBezTo>
                <a:cubicBezTo>
                  <a:pt x="6300" y="3994"/>
                  <a:pt x="6330" y="4002"/>
                  <a:pt x="6360" y="4002"/>
                </a:cubicBezTo>
                <a:cubicBezTo>
                  <a:pt x="6415" y="4002"/>
                  <a:pt x="6471" y="3976"/>
                  <a:pt x="6501" y="3930"/>
                </a:cubicBezTo>
                <a:cubicBezTo>
                  <a:pt x="6549" y="3858"/>
                  <a:pt x="6525" y="3751"/>
                  <a:pt x="6454" y="3704"/>
                </a:cubicBezTo>
                <a:cubicBezTo>
                  <a:pt x="5894" y="3346"/>
                  <a:pt x="5239" y="3156"/>
                  <a:pt x="4561" y="3156"/>
                </a:cubicBezTo>
                <a:cubicBezTo>
                  <a:pt x="2632" y="3156"/>
                  <a:pt x="1048" y="4739"/>
                  <a:pt x="1048" y="6668"/>
                </a:cubicBezTo>
                <a:cubicBezTo>
                  <a:pt x="1048" y="8609"/>
                  <a:pt x="2632" y="10181"/>
                  <a:pt x="4561" y="10181"/>
                </a:cubicBezTo>
                <a:cubicBezTo>
                  <a:pt x="6501" y="10181"/>
                  <a:pt x="8073" y="8609"/>
                  <a:pt x="8073" y="6668"/>
                </a:cubicBezTo>
                <a:cubicBezTo>
                  <a:pt x="8073" y="5787"/>
                  <a:pt x="7752" y="4954"/>
                  <a:pt x="7156" y="4299"/>
                </a:cubicBezTo>
                <a:lnTo>
                  <a:pt x="7680" y="3787"/>
                </a:lnTo>
                <a:cubicBezTo>
                  <a:pt x="8383" y="4561"/>
                  <a:pt x="8799" y="5573"/>
                  <a:pt x="8799" y="6680"/>
                </a:cubicBezTo>
                <a:cubicBezTo>
                  <a:pt x="8799" y="9026"/>
                  <a:pt x="6894" y="10931"/>
                  <a:pt x="4549" y="10931"/>
                </a:cubicBezTo>
                <a:cubicBezTo>
                  <a:pt x="2215" y="10931"/>
                  <a:pt x="310" y="9026"/>
                  <a:pt x="310" y="6680"/>
                </a:cubicBezTo>
                <a:cubicBezTo>
                  <a:pt x="310" y="4347"/>
                  <a:pt x="2215" y="2442"/>
                  <a:pt x="4549" y="2442"/>
                </a:cubicBezTo>
                <a:close/>
                <a:moveTo>
                  <a:pt x="10023" y="1"/>
                </a:moveTo>
                <a:cubicBezTo>
                  <a:pt x="9981" y="1"/>
                  <a:pt x="9938" y="17"/>
                  <a:pt x="9907" y="48"/>
                </a:cubicBezTo>
                <a:lnTo>
                  <a:pt x="8156" y="1799"/>
                </a:lnTo>
                <a:cubicBezTo>
                  <a:pt x="8121" y="1834"/>
                  <a:pt x="8109" y="1882"/>
                  <a:pt x="8109" y="1918"/>
                </a:cubicBezTo>
                <a:lnTo>
                  <a:pt x="8109" y="2906"/>
                </a:lnTo>
                <a:lnTo>
                  <a:pt x="7680" y="3334"/>
                </a:lnTo>
                <a:cubicBezTo>
                  <a:pt x="6859" y="2572"/>
                  <a:pt x="5775" y="2120"/>
                  <a:pt x="4573" y="2120"/>
                </a:cubicBezTo>
                <a:cubicBezTo>
                  <a:pt x="2048" y="2120"/>
                  <a:pt x="1" y="4168"/>
                  <a:pt x="1" y="6680"/>
                </a:cubicBezTo>
                <a:cubicBezTo>
                  <a:pt x="1" y="9204"/>
                  <a:pt x="2048" y="11252"/>
                  <a:pt x="4573" y="11252"/>
                </a:cubicBezTo>
                <a:cubicBezTo>
                  <a:pt x="7085" y="11252"/>
                  <a:pt x="9133" y="9204"/>
                  <a:pt x="9133" y="6680"/>
                </a:cubicBezTo>
                <a:cubicBezTo>
                  <a:pt x="9133" y="5478"/>
                  <a:pt x="8680" y="4394"/>
                  <a:pt x="7918" y="3573"/>
                </a:cubicBezTo>
                <a:lnTo>
                  <a:pt x="8347" y="3144"/>
                </a:lnTo>
                <a:lnTo>
                  <a:pt x="9335" y="3144"/>
                </a:lnTo>
                <a:cubicBezTo>
                  <a:pt x="9371" y="3144"/>
                  <a:pt x="9418" y="3132"/>
                  <a:pt x="9454" y="3096"/>
                </a:cubicBezTo>
                <a:lnTo>
                  <a:pt x="11204" y="1346"/>
                </a:lnTo>
                <a:cubicBezTo>
                  <a:pt x="11252" y="1287"/>
                  <a:pt x="11264" y="1227"/>
                  <a:pt x="11240" y="1168"/>
                </a:cubicBezTo>
                <a:cubicBezTo>
                  <a:pt x="11204" y="1108"/>
                  <a:pt x="11145" y="1060"/>
                  <a:pt x="11085" y="1060"/>
                </a:cubicBezTo>
                <a:lnTo>
                  <a:pt x="10192" y="1060"/>
                </a:lnTo>
                <a:lnTo>
                  <a:pt x="10192" y="167"/>
                </a:lnTo>
                <a:cubicBezTo>
                  <a:pt x="10192" y="108"/>
                  <a:pt x="10145" y="36"/>
                  <a:pt x="10085" y="13"/>
                </a:cubicBezTo>
                <a:cubicBezTo>
                  <a:pt x="10065" y="5"/>
                  <a:pt x="10044" y="1"/>
                  <a:pt x="10023" y="1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34"/>
          <p:cNvSpPr txBox="1"/>
          <p:nvPr>
            <p:ph type="title"/>
          </p:nvPr>
        </p:nvSpPr>
        <p:spPr>
          <a:xfrm>
            <a:off x="3147950" y="1286225"/>
            <a:ext cx="3845100" cy="169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Methodology used</a:t>
            </a:r>
            <a:endParaRPr/>
          </a:p>
        </p:txBody>
      </p:sp>
      <p:sp>
        <p:nvSpPr>
          <p:cNvPr id="514" name="Google Shape;514;p34"/>
          <p:cNvSpPr txBox="1"/>
          <p:nvPr>
            <p:ph idx="1" type="subTitle"/>
          </p:nvPr>
        </p:nvSpPr>
        <p:spPr>
          <a:xfrm>
            <a:off x="4578850" y="3362050"/>
            <a:ext cx="3845100" cy="3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art of organisation</a:t>
            </a:r>
            <a:endParaRPr/>
          </a:p>
        </p:txBody>
      </p:sp>
      <p:sp>
        <p:nvSpPr>
          <p:cNvPr id="515" name="Google Shape;515;p34"/>
          <p:cNvSpPr txBox="1"/>
          <p:nvPr>
            <p:ph idx="2" type="title"/>
          </p:nvPr>
        </p:nvSpPr>
        <p:spPr>
          <a:xfrm>
            <a:off x="1379950" y="0"/>
            <a:ext cx="2100300" cy="97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pic>
        <p:nvPicPr>
          <p:cNvPr id="516" name="Google Shape;51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124800"/>
            <a:ext cx="3963975" cy="20186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17" name="Google Shape;517;p34"/>
          <p:cNvGrpSpPr/>
          <p:nvPr/>
        </p:nvGrpSpPr>
        <p:grpSpPr>
          <a:xfrm>
            <a:off x="5056533" y="2190231"/>
            <a:ext cx="499657" cy="536118"/>
            <a:chOff x="7976174" y="2925108"/>
            <a:chExt cx="334666" cy="334634"/>
          </a:xfrm>
        </p:grpSpPr>
        <p:sp>
          <p:nvSpPr>
            <p:cNvPr id="518" name="Google Shape;518;p34"/>
            <p:cNvSpPr/>
            <p:nvPr/>
          </p:nvSpPr>
          <p:spPr>
            <a:xfrm>
              <a:off x="8003100" y="3064545"/>
              <a:ext cx="10630" cy="14068"/>
            </a:xfrm>
            <a:custGeom>
              <a:rect b="b" l="l" r="r" t="t"/>
              <a:pathLst>
                <a:path extrusionOk="0" h="442" w="334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lnTo>
                    <a:pt x="0" y="286"/>
                  </a:lnTo>
                  <a:cubicBezTo>
                    <a:pt x="0" y="370"/>
                    <a:pt x="72" y="441"/>
                    <a:pt x="167" y="441"/>
                  </a:cubicBezTo>
                  <a:cubicBezTo>
                    <a:pt x="250" y="441"/>
                    <a:pt x="322" y="370"/>
                    <a:pt x="322" y="286"/>
                  </a:cubicBezTo>
                  <a:lnTo>
                    <a:pt x="322" y="167"/>
                  </a:lnTo>
                  <a:cubicBezTo>
                    <a:pt x="334" y="72"/>
                    <a:pt x="250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34"/>
            <p:cNvSpPr/>
            <p:nvPr/>
          </p:nvSpPr>
          <p:spPr>
            <a:xfrm>
              <a:off x="8003100" y="3046371"/>
              <a:ext cx="10630" cy="14418"/>
            </a:xfrm>
            <a:custGeom>
              <a:rect b="b" l="l" r="r" t="t"/>
              <a:pathLst>
                <a:path extrusionOk="0" h="453" w="334">
                  <a:moveTo>
                    <a:pt x="167" y="0"/>
                  </a:moveTo>
                  <a:cubicBezTo>
                    <a:pt x="72" y="0"/>
                    <a:pt x="0" y="71"/>
                    <a:pt x="0" y="167"/>
                  </a:cubicBezTo>
                  <a:lnTo>
                    <a:pt x="0" y="286"/>
                  </a:lnTo>
                  <a:cubicBezTo>
                    <a:pt x="0" y="369"/>
                    <a:pt x="72" y="452"/>
                    <a:pt x="167" y="452"/>
                  </a:cubicBezTo>
                  <a:cubicBezTo>
                    <a:pt x="250" y="452"/>
                    <a:pt x="322" y="369"/>
                    <a:pt x="322" y="286"/>
                  </a:cubicBezTo>
                  <a:lnTo>
                    <a:pt x="322" y="167"/>
                  </a:lnTo>
                  <a:cubicBezTo>
                    <a:pt x="334" y="71"/>
                    <a:pt x="250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34"/>
            <p:cNvSpPr/>
            <p:nvPr/>
          </p:nvSpPr>
          <p:spPr>
            <a:xfrm>
              <a:off x="8272519" y="3105093"/>
              <a:ext cx="10630" cy="14418"/>
            </a:xfrm>
            <a:custGeom>
              <a:rect b="b" l="l" r="r" t="t"/>
              <a:pathLst>
                <a:path extrusionOk="0" h="453" w="334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lnTo>
                    <a:pt x="1" y="286"/>
                  </a:lnTo>
                  <a:cubicBezTo>
                    <a:pt x="1" y="370"/>
                    <a:pt x="84" y="453"/>
                    <a:pt x="167" y="453"/>
                  </a:cubicBezTo>
                  <a:cubicBezTo>
                    <a:pt x="263" y="453"/>
                    <a:pt x="334" y="370"/>
                    <a:pt x="334" y="286"/>
                  </a:cubicBezTo>
                  <a:lnTo>
                    <a:pt x="334" y="167"/>
                  </a:lnTo>
                  <a:cubicBezTo>
                    <a:pt x="334" y="72"/>
                    <a:pt x="263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34"/>
            <p:cNvSpPr/>
            <p:nvPr/>
          </p:nvSpPr>
          <p:spPr>
            <a:xfrm>
              <a:off x="8272519" y="3123266"/>
              <a:ext cx="10630" cy="14068"/>
            </a:xfrm>
            <a:custGeom>
              <a:rect b="b" l="l" r="r" t="t"/>
              <a:pathLst>
                <a:path extrusionOk="0" h="442" w="334">
                  <a:moveTo>
                    <a:pt x="167" y="1"/>
                  </a:moveTo>
                  <a:cubicBezTo>
                    <a:pt x="84" y="1"/>
                    <a:pt x="1" y="72"/>
                    <a:pt x="1" y="168"/>
                  </a:cubicBezTo>
                  <a:lnTo>
                    <a:pt x="1" y="287"/>
                  </a:lnTo>
                  <a:cubicBezTo>
                    <a:pt x="1" y="370"/>
                    <a:pt x="84" y="442"/>
                    <a:pt x="167" y="442"/>
                  </a:cubicBezTo>
                  <a:cubicBezTo>
                    <a:pt x="263" y="442"/>
                    <a:pt x="334" y="370"/>
                    <a:pt x="334" y="287"/>
                  </a:cubicBezTo>
                  <a:lnTo>
                    <a:pt x="334" y="168"/>
                  </a:lnTo>
                  <a:cubicBezTo>
                    <a:pt x="334" y="72"/>
                    <a:pt x="263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34"/>
            <p:cNvSpPr/>
            <p:nvPr/>
          </p:nvSpPr>
          <p:spPr>
            <a:xfrm>
              <a:off x="7976174" y="2925108"/>
              <a:ext cx="334666" cy="334634"/>
            </a:xfrm>
            <a:custGeom>
              <a:rect b="b" l="l" r="r" t="t"/>
              <a:pathLst>
                <a:path extrusionOk="0" h="10514" w="10515">
                  <a:moveTo>
                    <a:pt x="5109" y="655"/>
                  </a:moveTo>
                  <a:lnTo>
                    <a:pt x="5109" y="2762"/>
                  </a:lnTo>
                  <a:lnTo>
                    <a:pt x="4704" y="2762"/>
                  </a:lnTo>
                  <a:lnTo>
                    <a:pt x="4704" y="655"/>
                  </a:lnTo>
                  <a:close/>
                  <a:moveTo>
                    <a:pt x="7549" y="655"/>
                  </a:moveTo>
                  <a:lnTo>
                    <a:pt x="7549" y="738"/>
                  </a:lnTo>
                  <a:lnTo>
                    <a:pt x="7549" y="750"/>
                  </a:lnTo>
                  <a:lnTo>
                    <a:pt x="7549" y="1584"/>
                  </a:lnTo>
                  <a:lnTo>
                    <a:pt x="7549" y="1774"/>
                  </a:lnTo>
                  <a:cubicBezTo>
                    <a:pt x="7442" y="1667"/>
                    <a:pt x="7311" y="1572"/>
                    <a:pt x="7157" y="1536"/>
                  </a:cubicBezTo>
                  <a:cubicBezTo>
                    <a:pt x="7122" y="1527"/>
                    <a:pt x="7085" y="1523"/>
                    <a:pt x="7048" y="1523"/>
                  </a:cubicBezTo>
                  <a:cubicBezTo>
                    <a:pt x="6935" y="1523"/>
                    <a:pt x="6818" y="1565"/>
                    <a:pt x="6728" y="1655"/>
                  </a:cubicBezTo>
                  <a:cubicBezTo>
                    <a:pt x="6716" y="1667"/>
                    <a:pt x="6371" y="1965"/>
                    <a:pt x="6811" y="2584"/>
                  </a:cubicBezTo>
                  <a:cubicBezTo>
                    <a:pt x="6859" y="2643"/>
                    <a:pt x="6907" y="2691"/>
                    <a:pt x="6918" y="2762"/>
                  </a:cubicBezTo>
                  <a:lnTo>
                    <a:pt x="5430" y="2762"/>
                  </a:lnTo>
                  <a:lnTo>
                    <a:pt x="5430" y="655"/>
                  </a:lnTo>
                  <a:close/>
                  <a:moveTo>
                    <a:pt x="2359" y="523"/>
                  </a:moveTo>
                  <a:cubicBezTo>
                    <a:pt x="2823" y="523"/>
                    <a:pt x="3485" y="630"/>
                    <a:pt x="3620" y="833"/>
                  </a:cubicBezTo>
                  <a:cubicBezTo>
                    <a:pt x="3644" y="881"/>
                    <a:pt x="3704" y="917"/>
                    <a:pt x="3763" y="917"/>
                  </a:cubicBezTo>
                  <a:lnTo>
                    <a:pt x="4359" y="917"/>
                  </a:lnTo>
                  <a:lnTo>
                    <a:pt x="4359" y="2500"/>
                  </a:lnTo>
                  <a:lnTo>
                    <a:pt x="3954" y="2500"/>
                  </a:lnTo>
                  <a:cubicBezTo>
                    <a:pt x="3894" y="2500"/>
                    <a:pt x="3847" y="2536"/>
                    <a:pt x="3823" y="2560"/>
                  </a:cubicBezTo>
                  <a:cubicBezTo>
                    <a:pt x="3466" y="3024"/>
                    <a:pt x="3275" y="3072"/>
                    <a:pt x="3037" y="3119"/>
                  </a:cubicBezTo>
                  <a:cubicBezTo>
                    <a:pt x="2858" y="3143"/>
                    <a:pt x="2644" y="3191"/>
                    <a:pt x="2358" y="3381"/>
                  </a:cubicBezTo>
                  <a:cubicBezTo>
                    <a:pt x="2174" y="3515"/>
                    <a:pt x="2037" y="3549"/>
                    <a:pt x="1955" y="3549"/>
                  </a:cubicBezTo>
                  <a:cubicBezTo>
                    <a:pt x="1921" y="3549"/>
                    <a:pt x="1896" y="3543"/>
                    <a:pt x="1882" y="3536"/>
                  </a:cubicBezTo>
                  <a:cubicBezTo>
                    <a:pt x="1846" y="3477"/>
                    <a:pt x="1846" y="3417"/>
                    <a:pt x="1846" y="3381"/>
                  </a:cubicBezTo>
                  <a:cubicBezTo>
                    <a:pt x="1882" y="3203"/>
                    <a:pt x="2168" y="3000"/>
                    <a:pt x="2346" y="2905"/>
                  </a:cubicBezTo>
                  <a:cubicBezTo>
                    <a:pt x="2442" y="2858"/>
                    <a:pt x="2466" y="2762"/>
                    <a:pt x="2430" y="2679"/>
                  </a:cubicBezTo>
                  <a:cubicBezTo>
                    <a:pt x="2394" y="2619"/>
                    <a:pt x="2335" y="2596"/>
                    <a:pt x="2263" y="2596"/>
                  </a:cubicBezTo>
                  <a:lnTo>
                    <a:pt x="715" y="2596"/>
                  </a:lnTo>
                  <a:cubicBezTo>
                    <a:pt x="644" y="2596"/>
                    <a:pt x="584" y="2536"/>
                    <a:pt x="584" y="2465"/>
                  </a:cubicBezTo>
                  <a:lnTo>
                    <a:pt x="584" y="2441"/>
                  </a:lnTo>
                  <a:cubicBezTo>
                    <a:pt x="584" y="2369"/>
                    <a:pt x="644" y="2310"/>
                    <a:pt x="715" y="2310"/>
                  </a:cubicBezTo>
                  <a:lnTo>
                    <a:pt x="2132" y="2310"/>
                  </a:lnTo>
                  <a:cubicBezTo>
                    <a:pt x="2215" y="2310"/>
                    <a:pt x="2287" y="2238"/>
                    <a:pt x="2287" y="2143"/>
                  </a:cubicBezTo>
                  <a:cubicBezTo>
                    <a:pt x="2287" y="2060"/>
                    <a:pt x="2215" y="1988"/>
                    <a:pt x="2132" y="1988"/>
                  </a:cubicBezTo>
                  <a:lnTo>
                    <a:pt x="715" y="1988"/>
                  </a:lnTo>
                  <a:lnTo>
                    <a:pt x="441" y="2012"/>
                  </a:lnTo>
                  <a:cubicBezTo>
                    <a:pt x="370" y="2012"/>
                    <a:pt x="310" y="1953"/>
                    <a:pt x="310" y="1881"/>
                  </a:cubicBezTo>
                  <a:lnTo>
                    <a:pt x="310" y="1869"/>
                  </a:lnTo>
                  <a:cubicBezTo>
                    <a:pt x="310" y="1786"/>
                    <a:pt x="370" y="1726"/>
                    <a:pt x="441" y="1726"/>
                  </a:cubicBezTo>
                  <a:lnTo>
                    <a:pt x="2156" y="1726"/>
                  </a:lnTo>
                  <a:cubicBezTo>
                    <a:pt x="2251" y="1726"/>
                    <a:pt x="2323" y="1655"/>
                    <a:pt x="2323" y="1572"/>
                  </a:cubicBezTo>
                  <a:cubicBezTo>
                    <a:pt x="2323" y="1476"/>
                    <a:pt x="2251" y="1405"/>
                    <a:pt x="2156" y="1405"/>
                  </a:cubicBezTo>
                  <a:lnTo>
                    <a:pt x="691" y="1405"/>
                  </a:lnTo>
                  <a:cubicBezTo>
                    <a:pt x="632" y="1393"/>
                    <a:pt x="596" y="1345"/>
                    <a:pt x="596" y="1286"/>
                  </a:cubicBezTo>
                  <a:lnTo>
                    <a:pt x="596" y="1274"/>
                  </a:lnTo>
                  <a:cubicBezTo>
                    <a:pt x="596" y="1191"/>
                    <a:pt x="656" y="1131"/>
                    <a:pt x="727" y="1131"/>
                  </a:cubicBezTo>
                  <a:lnTo>
                    <a:pt x="2156" y="1131"/>
                  </a:lnTo>
                  <a:cubicBezTo>
                    <a:pt x="2239" y="1131"/>
                    <a:pt x="2323" y="1060"/>
                    <a:pt x="2323" y="976"/>
                  </a:cubicBezTo>
                  <a:cubicBezTo>
                    <a:pt x="2323" y="881"/>
                    <a:pt x="2239" y="810"/>
                    <a:pt x="2156" y="810"/>
                  </a:cubicBezTo>
                  <a:lnTo>
                    <a:pt x="1442" y="810"/>
                  </a:lnTo>
                  <a:cubicBezTo>
                    <a:pt x="1370" y="810"/>
                    <a:pt x="1311" y="750"/>
                    <a:pt x="1311" y="679"/>
                  </a:cubicBezTo>
                  <a:lnTo>
                    <a:pt x="1311" y="655"/>
                  </a:lnTo>
                  <a:cubicBezTo>
                    <a:pt x="1311" y="583"/>
                    <a:pt x="1370" y="524"/>
                    <a:pt x="1442" y="524"/>
                  </a:cubicBezTo>
                  <a:lnTo>
                    <a:pt x="2287" y="524"/>
                  </a:lnTo>
                  <a:cubicBezTo>
                    <a:pt x="2310" y="523"/>
                    <a:pt x="2334" y="523"/>
                    <a:pt x="2359" y="523"/>
                  </a:cubicBezTo>
                  <a:close/>
                  <a:moveTo>
                    <a:pt x="8633" y="310"/>
                  </a:moveTo>
                  <a:cubicBezTo>
                    <a:pt x="8704" y="310"/>
                    <a:pt x="8764" y="369"/>
                    <a:pt x="8764" y="452"/>
                  </a:cubicBezTo>
                  <a:lnTo>
                    <a:pt x="8764" y="691"/>
                  </a:lnTo>
                  <a:lnTo>
                    <a:pt x="8764" y="726"/>
                  </a:lnTo>
                  <a:lnTo>
                    <a:pt x="8764" y="1107"/>
                  </a:lnTo>
                  <a:lnTo>
                    <a:pt x="8764" y="1131"/>
                  </a:lnTo>
                  <a:lnTo>
                    <a:pt x="8764" y="2155"/>
                  </a:lnTo>
                  <a:cubicBezTo>
                    <a:pt x="8764" y="2250"/>
                    <a:pt x="8835" y="2322"/>
                    <a:pt x="8931" y="2322"/>
                  </a:cubicBezTo>
                  <a:cubicBezTo>
                    <a:pt x="9014" y="2322"/>
                    <a:pt x="9085" y="2250"/>
                    <a:pt x="9085" y="2155"/>
                  </a:cubicBezTo>
                  <a:lnTo>
                    <a:pt x="9085" y="1012"/>
                  </a:lnTo>
                  <a:lnTo>
                    <a:pt x="9085" y="988"/>
                  </a:lnTo>
                  <a:lnTo>
                    <a:pt x="9085" y="953"/>
                  </a:lnTo>
                  <a:lnTo>
                    <a:pt x="9085" y="702"/>
                  </a:lnTo>
                  <a:cubicBezTo>
                    <a:pt x="9109" y="643"/>
                    <a:pt x="9145" y="595"/>
                    <a:pt x="9204" y="595"/>
                  </a:cubicBezTo>
                  <a:lnTo>
                    <a:pt x="9228" y="595"/>
                  </a:lnTo>
                  <a:cubicBezTo>
                    <a:pt x="9300" y="595"/>
                    <a:pt x="9359" y="655"/>
                    <a:pt x="9359" y="726"/>
                  </a:cubicBezTo>
                  <a:lnTo>
                    <a:pt x="9359" y="1322"/>
                  </a:lnTo>
                  <a:lnTo>
                    <a:pt x="9359" y="1441"/>
                  </a:lnTo>
                  <a:lnTo>
                    <a:pt x="9359" y="2155"/>
                  </a:lnTo>
                  <a:cubicBezTo>
                    <a:pt x="9359" y="2250"/>
                    <a:pt x="9431" y="2322"/>
                    <a:pt x="9526" y="2322"/>
                  </a:cubicBezTo>
                  <a:cubicBezTo>
                    <a:pt x="9609" y="2322"/>
                    <a:pt x="9681" y="2250"/>
                    <a:pt x="9681" y="2155"/>
                  </a:cubicBezTo>
                  <a:lnTo>
                    <a:pt x="9681" y="1441"/>
                  </a:lnTo>
                  <a:cubicBezTo>
                    <a:pt x="9681" y="1369"/>
                    <a:pt x="9740" y="1310"/>
                    <a:pt x="9824" y="1310"/>
                  </a:cubicBezTo>
                  <a:lnTo>
                    <a:pt x="9835" y="1310"/>
                  </a:lnTo>
                  <a:cubicBezTo>
                    <a:pt x="9907" y="1310"/>
                    <a:pt x="9966" y="1369"/>
                    <a:pt x="9966" y="1441"/>
                  </a:cubicBezTo>
                  <a:lnTo>
                    <a:pt x="9966" y="2298"/>
                  </a:lnTo>
                  <a:cubicBezTo>
                    <a:pt x="9978" y="2750"/>
                    <a:pt x="9883" y="3489"/>
                    <a:pt x="9657" y="3620"/>
                  </a:cubicBezTo>
                  <a:cubicBezTo>
                    <a:pt x="9609" y="3643"/>
                    <a:pt x="9585" y="3703"/>
                    <a:pt x="9585" y="3762"/>
                  </a:cubicBezTo>
                  <a:lnTo>
                    <a:pt x="9585" y="4358"/>
                  </a:lnTo>
                  <a:lnTo>
                    <a:pt x="7990" y="4358"/>
                  </a:lnTo>
                  <a:lnTo>
                    <a:pt x="7990" y="3965"/>
                  </a:lnTo>
                  <a:cubicBezTo>
                    <a:pt x="7990" y="3905"/>
                    <a:pt x="7954" y="3858"/>
                    <a:pt x="7930" y="3822"/>
                  </a:cubicBezTo>
                  <a:cubicBezTo>
                    <a:pt x="7466" y="3465"/>
                    <a:pt x="7419" y="3274"/>
                    <a:pt x="7383" y="3036"/>
                  </a:cubicBezTo>
                  <a:cubicBezTo>
                    <a:pt x="7347" y="2858"/>
                    <a:pt x="7299" y="2655"/>
                    <a:pt x="7109" y="2369"/>
                  </a:cubicBezTo>
                  <a:cubicBezTo>
                    <a:pt x="6918" y="2096"/>
                    <a:pt x="6930" y="1941"/>
                    <a:pt x="6966" y="1893"/>
                  </a:cubicBezTo>
                  <a:cubicBezTo>
                    <a:pt x="7026" y="1845"/>
                    <a:pt x="7085" y="1845"/>
                    <a:pt x="7109" y="1845"/>
                  </a:cubicBezTo>
                  <a:cubicBezTo>
                    <a:pt x="7288" y="1893"/>
                    <a:pt x="7502" y="2179"/>
                    <a:pt x="7585" y="2357"/>
                  </a:cubicBezTo>
                  <a:cubicBezTo>
                    <a:pt x="7603" y="2418"/>
                    <a:pt x="7658" y="2460"/>
                    <a:pt x="7718" y="2460"/>
                  </a:cubicBezTo>
                  <a:cubicBezTo>
                    <a:pt x="7741" y="2460"/>
                    <a:pt x="7765" y="2454"/>
                    <a:pt x="7788" y="2441"/>
                  </a:cubicBezTo>
                  <a:cubicBezTo>
                    <a:pt x="7847" y="2417"/>
                    <a:pt x="7871" y="2357"/>
                    <a:pt x="7871" y="2286"/>
                  </a:cubicBezTo>
                  <a:lnTo>
                    <a:pt x="7871" y="2262"/>
                  </a:lnTo>
                  <a:lnTo>
                    <a:pt x="7871" y="1584"/>
                  </a:lnTo>
                  <a:lnTo>
                    <a:pt x="7871" y="750"/>
                  </a:lnTo>
                  <a:lnTo>
                    <a:pt x="7871" y="726"/>
                  </a:lnTo>
                  <a:cubicBezTo>
                    <a:pt x="7871" y="655"/>
                    <a:pt x="7930" y="595"/>
                    <a:pt x="8002" y="595"/>
                  </a:cubicBezTo>
                  <a:lnTo>
                    <a:pt x="8014" y="595"/>
                  </a:lnTo>
                  <a:cubicBezTo>
                    <a:pt x="8097" y="595"/>
                    <a:pt x="8157" y="655"/>
                    <a:pt x="8157" y="726"/>
                  </a:cubicBezTo>
                  <a:lnTo>
                    <a:pt x="8157" y="2143"/>
                  </a:lnTo>
                  <a:cubicBezTo>
                    <a:pt x="8157" y="2238"/>
                    <a:pt x="8228" y="2310"/>
                    <a:pt x="8311" y="2310"/>
                  </a:cubicBezTo>
                  <a:cubicBezTo>
                    <a:pt x="8407" y="2310"/>
                    <a:pt x="8478" y="2238"/>
                    <a:pt x="8478" y="2143"/>
                  </a:cubicBezTo>
                  <a:lnTo>
                    <a:pt x="8478" y="726"/>
                  </a:lnTo>
                  <a:lnTo>
                    <a:pt x="8478" y="452"/>
                  </a:lnTo>
                  <a:cubicBezTo>
                    <a:pt x="8478" y="369"/>
                    <a:pt x="8538" y="310"/>
                    <a:pt x="8609" y="310"/>
                  </a:cubicBezTo>
                  <a:close/>
                  <a:moveTo>
                    <a:pt x="1763" y="2941"/>
                  </a:moveTo>
                  <a:cubicBezTo>
                    <a:pt x="1668" y="3036"/>
                    <a:pt x="1561" y="3179"/>
                    <a:pt x="1537" y="3322"/>
                  </a:cubicBezTo>
                  <a:cubicBezTo>
                    <a:pt x="1501" y="3477"/>
                    <a:pt x="1537" y="3631"/>
                    <a:pt x="1656" y="3750"/>
                  </a:cubicBezTo>
                  <a:cubicBezTo>
                    <a:pt x="1668" y="3774"/>
                    <a:pt x="1763" y="3881"/>
                    <a:pt x="1989" y="3881"/>
                  </a:cubicBezTo>
                  <a:cubicBezTo>
                    <a:pt x="2144" y="3881"/>
                    <a:pt x="2335" y="3834"/>
                    <a:pt x="2573" y="3667"/>
                  </a:cubicBezTo>
                  <a:cubicBezTo>
                    <a:pt x="2632" y="3620"/>
                    <a:pt x="2692" y="3572"/>
                    <a:pt x="2751" y="3560"/>
                  </a:cubicBezTo>
                  <a:lnTo>
                    <a:pt x="2751" y="5048"/>
                  </a:lnTo>
                  <a:lnTo>
                    <a:pt x="656" y="5048"/>
                  </a:lnTo>
                  <a:lnTo>
                    <a:pt x="656" y="2941"/>
                  </a:lnTo>
                  <a:close/>
                  <a:moveTo>
                    <a:pt x="9824" y="4703"/>
                  </a:moveTo>
                  <a:lnTo>
                    <a:pt x="9824" y="5108"/>
                  </a:lnTo>
                  <a:lnTo>
                    <a:pt x="7728" y="5108"/>
                  </a:lnTo>
                  <a:lnTo>
                    <a:pt x="7728" y="4703"/>
                  </a:lnTo>
                  <a:close/>
                  <a:moveTo>
                    <a:pt x="2751" y="5370"/>
                  </a:moveTo>
                  <a:lnTo>
                    <a:pt x="2751" y="5775"/>
                  </a:lnTo>
                  <a:lnTo>
                    <a:pt x="656" y="5775"/>
                  </a:lnTo>
                  <a:lnTo>
                    <a:pt x="656" y="5370"/>
                  </a:lnTo>
                  <a:close/>
                  <a:moveTo>
                    <a:pt x="4359" y="2858"/>
                  </a:moveTo>
                  <a:lnTo>
                    <a:pt x="4359" y="2917"/>
                  </a:lnTo>
                  <a:cubicBezTo>
                    <a:pt x="4359" y="3012"/>
                    <a:pt x="4430" y="3084"/>
                    <a:pt x="4525" y="3084"/>
                  </a:cubicBezTo>
                  <a:lnTo>
                    <a:pt x="7014" y="3084"/>
                  </a:lnTo>
                  <a:lnTo>
                    <a:pt x="7014" y="3096"/>
                  </a:lnTo>
                  <a:cubicBezTo>
                    <a:pt x="7049" y="3369"/>
                    <a:pt x="7109" y="3655"/>
                    <a:pt x="7621" y="4048"/>
                  </a:cubicBezTo>
                  <a:lnTo>
                    <a:pt x="7621" y="4370"/>
                  </a:lnTo>
                  <a:lnTo>
                    <a:pt x="7561" y="4370"/>
                  </a:lnTo>
                  <a:cubicBezTo>
                    <a:pt x="7466" y="4370"/>
                    <a:pt x="7395" y="4441"/>
                    <a:pt x="7395" y="4524"/>
                  </a:cubicBezTo>
                  <a:lnTo>
                    <a:pt x="7395" y="7013"/>
                  </a:lnTo>
                  <a:lnTo>
                    <a:pt x="7383" y="7013"/>
                  </a:lnTo>
                  <a:cubicBezTo>
                    <a:pt x="7109" y="7060"/>
                    <a:pt x="6823" y="7120"/>
                    <a:pt x="6430" y="7620"/>
                  </a:cubicBezTo>
                  <a:lnTo>
                    <a:pt x="6121" y="7620"/>
                  </a:lnTo>
                  <a:lnTo>
                    <a:pt x="6121" y="7560"/>
                  </a:lnTo>
                  <a:cubicBezTo>
                    <a:pt x="6121" y="7477"/>
                    <a:pt x="6037" y="7406"/>
                    <a:pt x="5954" y="7406"/>
                  </a:cubicBezTo>
                  <a:lnTo>
                    <a:pt x="3466" y="7406"/>
                  </a:lnTo>
                  <a:lnTo>
                    <a:pt x="3466" y="7382"/>
                  </a:lnTo>
                  <a:cubicBezTo>
                    <a:pt x="3418" y="7120"/>
                    <a:pt x="3358" y="6834"/>
                    <a:pt x="2858" y="6429"/>
                  </a:cubicBezTo>
                  <a:lnTo>
                    <a:pt x="2858" y="6120"/>
                  </a:lnTo>
                  <a:lnTo>
                    <a:pt x="2918" y="6120"/>
                  </a:lnTo>
                  <a:cubicBezTo>
                    <a:pt x="3001" y="6120"/>
                    <a:pt x="3085" y="6048"/>
                    <a:pt x="3085" y="5953"/>
                  </a:cubicBezTo>
                  <a:lnTo>
                    <a:pt x="3085" y="3477"/>
                  </a:lnTo>
                  <a:lnTo>
                    <a:pt x="3097" y="3477"/>
                  </a:lnTo>
                  <a:cubicBezTo>
                    <a:pt x="3358" y="3429"/>
                    <a:pt x="3644" y="3369"/>
                    <a:pt x="4049" y="2858"/>
                  </a:cubicBezTo>
                  <a:close/>
                  <a:moveTo>
                    <a:pt x="5787" y="7727"/>
                  </a:moveTo>
                  <a:lnTo>
                    <a:pt x="5787" y="9823"/>
                  </a:lnTo>
                  <a:lnTo>
                    <a:pt x="5383" y="9823"/>
                  </a:lnTo>
                  <a:lnTo>
                    <a:pt x="5383" y="7727"/>
                  </a:lnTo>
                  <a:close/>
                  <a:moveTo>
                    <a:pt x="8490" y="6933"/>
                  </a:moveTo>
                  <a:cubicBezTo>
                    <a:pt x="8530" y="6933"/>
                    <a:pt x="8558" y="6942"/>
                    <a:pt x="8573" y="6953"/>
                  </a:cubicBezTo>
                  <a:cubicBezTo>
                    <a:pt x="8621" y="7013"/>
                    <a:pt x="8621" y="7072"/>
                    <a:pt x="8621" y="7108"/>
                  </a:cubicBezTo>
                  <a:cubicBezTo>
                    <a:pt x="8573" y="7287"/>
                    <a:pt x="8288" y="7489"/>
                    <a:pt x="8109" y="7584"/>
                  </a:cubicBezTo>
                  <a:cubicBezTo>
                    <a:pt x="8026" y="7620"/>
                    <a:pt x="7990" y="7727"/>
                    <a:pt x="8038" y="7799"/>
                  </a:cubicBezTo>
                  <a:cubicBezTo>
                    <a:pt x="8061" y="7858"/>
                    <a:pt x="8121" y="7894"/>
                    <a:pt x="8204" y="7894"/>
                  </a:cubicBezTo>
                  <a:lnTo>
                    <a:pt x="9740" y="7894"/>
                  </a:lnTo>
                  <a:cubicBezTo>
                    <a:pt x="9824" y="7894"/>
                    <a:pt x="9883" y="7953"/>
                    <a:pt x="9883" y="8025"/>
                  </a:cubicBezTo>
                  <a:lnTo>
                    <a:pt x="9883" y="8037"/>
                  </a:lnTo>
                  <a:cubicBezTo>
                    <a:pt x="9883" y="8120"/>
                    <a:pt x="9824" y="8180"/>
                    <a:pt x="9740" y="8180"/>
                  </a:cubicBezTo>
                  <a:lnTo>
                    <a:pt x="8335" y="8180"/>
                  </a:lnTo>
                  <a:cubicBezTo>
                    <a:pt x="8240" y="8180"/>
                    <a:pt x="8169" y="8251"/>
                    <a:pt x="8169" y="8334"/>
                  </a:cubicBezTo>
                  <a:cubicBezTo>
                    <a:pt x="8169" y="8430"/>
                    <a:pt x="8240" y="8501"/>
                    <a:pt x="8335" y="8501"/>
                  </a:cubicBezTo>
                  <a:lnTo>
                    <a:pt x="10026" y="8501"/>
                  </a:lnTo>
                  <a:cubicBezTo>
                    <a:pt x="10034" y="8500"/>
                    <a:pt x="10043" y="8499"/>
                    <a:pt x="10051" y="8499"/>
                  </a:cubicBezTo>
                  <a:cubicBezTo>
                    <a:pt x="10121" y="8499"/>
                    <a:pt x="10169" y="8545"/>
                    <a:pt x="10169" y="8620"/>
                  </a:cubicBezTo>
                  <a:cubicBezTo>
                    <a:pt x="10169" y="8692"/>
                    <a:pt x="10097" y="8751"/>
                    <a:pt x="10026" y="8751"/>
                  </a:cubicBezTo>
                  <a:lnTo>
                    <a:pt x="8311" y="8751"/>
                  </a:lnTo>
                  <a:cubicBezTo>
                    <a:pt x="8228" y="8751"/>
                    <a:pt x="8157" y="8834"/>
                    <a:pt x="8157" y="8918"/>
                  </a:cubicBezTo>
                  <a:cubicBezTo>
                    <a:pt x="8157" y="9013"/>
                    <a:pt x="8228" y="9084"/>
                    <a:pt x="8311" y="9084"/>
                  </a:cubicBezTo>
                  <a:lnTo>
                    <a:pt x="9776" y="9084"/>
                  </a:lnTo>
                  <a:cubicBezTo>
                    <a:pt x="9835" y="9096"/>
                    <a:pt x="9883" y="9144"/>
                    <a:pt x="9883" y="9204"/>
                  </a:cubicBezTo>
                  <a:lnTo>
                    <a:pt x="9883" y="9215"/>
                  </a:lnTo>
                  <a:cubicBezTo>
                    <a:pt x="9883" y="9287"/>
                    <a:pt x="9824" y="9346"/>
                    <a:pt x="9752" y="9346"/>
                  </a:cubicBezTo>
                  <a:lnTo>
                    <a:pt x="8323" y="9346"/>
                  </a:lnTo>
                  <a:cubicBezTo>
                    <a:pt x="8228" y="9346"/>
                    <a:pt x="8157" y="9430"/>
                    <a:pt x="8157" y="9513"/>
                  </a:cubicBezTo>
                  <a:cubicBezTo>
                    <a:pt x="8157" y="9608"/>
                    <a:pt x="8228" y="9680"/>
                    <a:pt x="8323" y="9680"/>
                  </a:cubicBezTo>
                  <a:lnTo>
                    <a:pt x="9038" y="9680"/>
                  </a:lnTo>
                  <a:cubicBezTo>
                    <a:pt x="9109" y="9680"/>
                    <a:pt x="9169" y="9739"/>
                    <a:pt x="9169" y="9811"/>
                  </a:cubicBezTo>
                  <a:lnTo>
                    <a:pt x="9169" y="9823"/>
                  </a:lnTo>
                  <a:cubicBezTo>
                    <a:pt x="9169" y="9906"/>
                    <a:pt x="9109" y="9966"/>
                    <a:pt x="9038" y="9966"/>
                  </a:cubicBezTo>
                  <a:lnTo>
                    <a:pt x="8181" y="9966"/>
                  </a:lnTo>
                  <a:cubicBezTo>
                    <a:pt x="8151" y="9967"/>
                    <a:pt x="8120" y="9967"/>
                    <a:pt x="8088" y="9967"/>
                  </a:cubicBezTo>
                  <a:cubicBezTo>
                    <a:pt x="7740" y="9967"/>
                    <a:pt x="7288" y="9907"/>
                    <a:pt x="7026" y="9787"/>
                  </a:cubicBezTo>
                  <a:lnTo>
                    <a:pt x="7014" y="9763"/>
                  </a:lnTo>
                  <a:cubicBezTo>
                    <a:pt x="6978" y="9727"/>
                    <a:pt x="6930" y="9704"/>
                    <a:pt x="6895" y="9704"/>
                  </a:cubicBezTo>
                  <a:cubicBezTo>
                    <a:pt x="6871" y="9692"/>
                    <a:pt x="6859" y="9680"/>
                    <a:pt x="6847" y="9644"/>
                  </a:cubicBezTo>
                  <a:cubicBezTo>
                    <a:pt x="6811" y="9608"/>
                    <a:pt x="6752" y="9573"/>
                    <a:pt x="6692" y="9573"/>
                  </a:cubicBezTo>
                  <a:lnTo>
                    <a:pt x="6097" y="9573"/>
                  </a:lnTo>
                  <a:lnTo>
                    <a:pt x="6097" y="7977"/>
                  </a:lnTo>
                  <a:lnTo>
                    <a:pt x="6502" y="7977"/>
                  </a:lnTo>
                  <a:cubicBezTo>
                    <a:pt x="6561" y="7977"/>
                    <a:pt x="6609" y="7953"/>
                    <a:pt x="6633" y="7918"/>
                  </a:cubicBezTo>
                  <a:cubicBezTo>
                    <a:pt x="6990" y="7453"/>
                    <a:pt x="7192" y="7418"/>
                    <a:pt x="7430" y="7370"/>
                  </a:cubicBezTo>
                  <a:cubicBezTo>
                    <a:pt x="7609" y="7334"/>
                    <a:pt x="7811" y="7299"/>
                    <a:pt x="8097" y="7108"/>
                  </a:cubicBezTo>
                  <a:cubicBezTo>
                    <a:pt x="8274" y="6972"/>
                    <a:pt x="8407" y="6933"/>
                    <a:pt x="8490" y="6933"/>
                  </a:cubicBezTo>
                  <a:close/>
                  <a:moveTo>
                    <a:pt x="2501" y="6132"/>
                  </a:moveTo>
                  <a:lnTo>
                    <a:pt x="2501" y="6537"/>
                  </a:lnTo>
                  <a:cubicBezTo>
                    <a:pt x="2501" y="6596"/>
                    <a:pt x="2525" y="6644"/>
                    <a:pt x="2561" y="6668"/>
                  </a:cubicBezTo>
                  <a:cubicBezTo>
                    <a:pt x="3025" y="7025"/>
                    <a:pt x="3061" y="7227"/>
                    <a:pt x="3108" y="7465"/>
                  </a:cubicBezTo>
                  <a:cubicBezTo>
                    <a:pt x="3120" y="7501"/>
                    <a:pt x="3120" y="7560"/>
                    <a:pt x="3144" y="7608"/>
                  </a:cubicBezTo>
                  <a:cubicBezTo>
                    <a:pt x="3168" y="7763"/>
                    <a:pt x="3228" y="7918"/>
                    <a:pt x="3382" y="8120"/>
                  </a:cubicBezTo>
                  <a:cubicBezTo>
                    <a:pt x="3597" y="8382"/>
                    <a:pt x="3585" y="8537"/>
                    <a:pt x="3561" y="8596"/>
                  </a:cubicBezTo>
                  <a:cubicBezTo>
                    <a:pt x="3501" y="8632"/>
                    <a:pt x="3442" y="8632"/>
                    <a:pt x="3406" y="8632"/>
                  </a:cubicBezTo>
                  <a:cubicBezTo>
                    <a:pt x="3228" y="8596"/>
                    <a:pt x="3025" y="8311"/>
                    <a:pt x="2930" y="8132"/>
                  </a:cubicBezTo>
                  <a:cubicBezTo>
                    <a:pt x="2896" y="8064"/>
                    <a:pt x="2838" y="8033"/>
                    <a:pt x="2778" y="8033"/>
                  </a:cubicBezTo>
                  <a:cubicBezTo>
                    <a:pt x="2753" y="8033"/>
                    <a:pt x="2728" y="8038"/>
                    <a:pt x="2704" y="8049"/>
                  </a:cubicBezTo>
                  <a:cubicBezTo>
                    <a:pt x="2644" y="8084"/>
                    <a:pt x="2620" y="8144"/>
                    <a:pt x="2620" y="8215"/>
                  </a:cubicBezTo>
                  <a:lnTo>
                    <a:pt x="2620" y="8239"/>
                  </a:lnTo>
                  <a:lnTo>
                    <a:pt x="2620" y="8918"/>
                  </a:lnTo>
                  <a:lnTo>
                    <a:pt x="2620" y="9751"/>
                  </a:lnTo>
                  <a:lnTo>
                    <a:pt x="2620" y="9763"/>
                  </a:lnTo>
                  <a:cubicBezTo>
                    <a:pt x="2620" y="9846"/>
                    <a:pt x="2561" y="9906"/>
                    <a:pt x="2489" y="9906"/>
                  </a:cubicBezTo>
                  <a:lnTo>
                    <a:pt x="2466" y="9906"/>
                  </a:lnTo>
                  <a:cubicBezTo>
                    <a:pt x="2394" y="9906"/>
                    <a:pt x="2335" y="9846"/>
                    <a:pt x="2335" y="9763"/>
                  </a:cubicBezTo>
                  <a:lnTo>
                    <a:pt x="2335" y="8358"/>
                  </a:lnTo>
                  <a:cubicBezTo>
                    <a:pt x="2335" y="8263"/>
                    <a:pt x="2263" y="8191"/>
                    <a:pt x="2168" y="8191"/>
                  </a:cubicBezTo>
                  <a:cubicBezTo>
                    <a:pt x="2085" y="8191"/>
                    <a:pt x="2013" y="8263"/>
                    <a:pt x="2013" y="8358"/>
                  </a:cubicBezTo>
                  <a:lnTo>
                    <a:pt x="2013" y="9763"/>
                  </a:lnTo>
                  <a:lnTo>
                    <a:pt x="2013" y="10049"/>
                  </a:lnTo>
                  <a:cubicBezTo>
                    <a:pt x="2013" y="10120"/>
                    <a:pt x="1954" y="10180"/>
                    <a:pt x="1870" y="10180"/>
                  </a:cubicBezTo>
                  <a:lnTo>
                    <a:pt x="1858" y="10180"/>
                  </a:lnTo>
                  <a:cubicBezTo>
                    <a:pt x="1787" y="10180"/>
                    <a:pt x="1727" y="10120"/>
                    <a:pt x="1727" y="10049"/>
                  </a:cubicBezTo>
                  <a:lnTo>
                    <a:pt x="1727" y="9811"/>
                  </a:lnTo>
                  <a:lnTo>
                    <a:pt x="1727" y="9763"/>
                  </a:lnTo>
                  <a:lnTo>
                    <a:pt x="1727" y="9394"/>
                  </a:lnTo>
                  <a:lnTo>
                    <a:pt x="1727" y="9370"/>
                  </a:lnTo>
                  <a:lnTo>
                    <a:pt x="1727" y="8334"/>
                  </a:lnTo>
                  <a:cubicBezTo>
                    <a:pt x="1727" y="8251"/>
                    <a:pt x="1656" y="8180"/>
                    <a:pt x="1561" y="8180"/>
                  </a:cubicBezTo>
                  <a:cubicBezTo>
                    <a:pt x="1477" y="8180"/>
                    <a:pt x="1394" y="8251"/>
                    <a:pt x="1394" y="8334"/>
                  </a:cubicBezTo>
                  <a:lnTo>
                    <a:pt x="1394" y="9489"/>
                  </a:lnTo>
                  <a:lnTo>
                    <a:pt x="1394" y="9513"/>
                  </a:lnTo>
                  <a:lnTo>
                    <a:pt x="1394" y="9549"/>
                  </a:lnTo>
                  <a:lnTo>
                    <a:pt x="1394" y="9799"/>
                  </a:lnTo>
                  <a:cubicBezTo>
                    <a:pt x="1382" y="9858"/>
                    <a:pt x="1334" y="9906"/>
                    <a:pt x="1275" y="9906"/>
                  </a:cubicBezTo>
                  <a:lnTo>
                    <a:pt x="1263" y="9906"/>
                  </a:lnTo>
                  <a:cubicBezTo>
                    <a:pt x="1192" y="9906"/>
                    <a:pt x="1132" y="9846"/>
                    <a:pt x="1132" y="9763"/>
                  </a:cubicBezTo>
                  <a:lnTo>
                    <a:pt x="1132" y="9168"/>
                  </a:lnTo>
                  <a:lnTo>
                    <a:pt x="1132" y="9049"/>
                  </a:lnTo>
                  <a:lnTo>
                    <a:pt x="1132" y="8334"/>
                  </a:lnTo>
                  <a:cubicBezTo>
                    <a:pt x="1132" y="8251"/>
                    <a:pt x="1061" y="8180"/>
                    <a:pt x="965" y="8180"/>
                  </a:cubicBezTo>
                  <a:cubicBezTo>
                    <a:pt x="882" y="8180"/>
                    <a:pt x="799" y="8251"/>
                    <a:pt x="799" y="8334"/>
                  </a:cubicBezTo>
                  <a:lnTo>
                    <a:pt x="799" y="9049"/>
                  </a:lnTo>
                  <a:cubicBezTo>
                    <a:pt x="799" y="9132"/>
                    <a:pt x="739" y="9192"/>
                    <a:pt x="668" y="9192"/>
                  </a:cubicBezTo>
                  <a:lnTo>
                    <a:pt x="656" y="9192"/>
                  </a:lnTo>
                  <a:cubicBezTo>
                    <a:pt x="584" y="9192"/>
                    <a:pt x="525" y="9132"/>
                    <a:pt x="525" y="9049"/>
                  </a:cubicBezTo>
                  <a:lnTo>
                    <a:pt x="525" y="8203"/>
                  </a:lnTo>
                  <a:cubicBezTo>
                    <a:pt x="501" y="7739"/>
                    <a:pt x="608" y="7013"/>
                    <a:pt x="834" y="6882"/>
                  </a:cubicBezTo>
                  <a:cubicBezTo>
                    <a:pt x="882" y="6846"/>
                    <a:pt x="906" y="6787"/>
                    <a:pt x="906" y="6727"/>
                  </a:cubicBezTo>
                  <a:lnTo>
                    <a:pt x="906" y="6132"/>
                  </a:lnTo>
                  <a:close/>
                  <a:moveTo>
                    <a:pt x="8621" y="0"/>
                  </a:moveTo>
                  <a:cubicBezTo>
                    <a:pt x="8407" y="0"/>
                    <a:pt x="8240" y="143"/>
                    <a:pt x="8181" y="321"/>
                  </a:cubicBezTo>
                  <a:cubicBezTo>
                    <a:pt x="8145" y="298"/>
                    <a:pt x="8085" y="286"/>
                    <a:pt x="8038" y="286"/>
                  </a:cubicBezTo>
                  <a:lnTo>
                    <a:pt x="8026" y="286"/>
                  </a:lnTo>
                  <a:cubicBezTo>
                    <a:pt x="7942" y="286"/>
                    <a:pt x="7859" y="298"/>
                    <a:pt x="7800" y="345"/>
                  </a:cubicBezTo>
                  <a:lnTo>
                    <a:pt x="4549" y="345"/>
                  </a:lnTo>
                  <a:cubicBezTo>
                    <a:pt x="4466" y="345"/>
                    <a:pt x="4394" y="417"/>
                    <a:pt x="4394" y="512"/>
                  </a:cubicBezTo>
                  <a:lnTo>
                    <a:pt x="4394" y="619"/>
                  </a:lnTo>
                  <a:lnTo>
                    <a:pt x="3870" y="619"/>
                  </a:lnTo>
                  <a:cubicBezTo>
                    <a:pt x="3704" y="441"/>
                    <a:pt x="3418" y="321"/>
                    <a:pt x="2977" y="262"/>
                  </a:cubicBezTo>
                  <a:cubicBezTo>
                    <a:pt x="2632" y="214"/>
                    <a:pt x="2335" y="214"/>
                    <a:pt x="2311" y="214"/>
                  </a:cubicBezTo>
                  <a:lnTo>
                    <a:pt x="1453" y="214"/>
                  </a:lnTo>
                  <a:cubicBezTo>
                    <a:pt x="1203" y="214"/>
                    <a:pt x="1001" y="417"/>
                    <a:pt x="1001" y="679"/>
                  </a:cubicBezTo>
                  <a:lnTo>
                    <a:pt x="1001" y="691"/>
                  </a:lnTo>
                  <a:cubicBezTo>
                    <a:pt x="1001" y="738"/>
                    <a:pt x="1001" y="774"/>
                    <a:pt x="1013" y="822"/>
                  </a:cubicBezTo>
                  <a:lnTo>
                    <a:pt x="739" y="822"/>
                  </a:lnTo>
                  <a:cubicBezTo>
                    <a:pt x="489" y="822"/>
                    <a:pt x="287" y="1036"/>
                    <a:pt x="287" y="1286"/>
                  </a:cubicBezTo>
                  <a:lnTo>
                    <a:pt x="287" y="1298"/>
                  </a:lnTo>
                  <a:cubicBezTo>
                    <a:pt x="287" y="1357"/>
                    <a:pt x="299" y="1405"/>
                    <a:pt x="310" y="1453"/>
                  </a:cubicBezTo>
                  <a:cubicBezTo>
                    <a:pt x="132" y="1512"/>
                    <a:pt x="1" y="1691"/>
                    <a:pt x="1" y="1881"/>
                  </a:cubicBezTo>
                  <a:lnTo>
                    <a:pt x="1" y="1893"/>
                  </a:lnTo>
                  <a:cubicBezTo>
                    <a:pt x="1" y="2107"/>
                    <a:pt x="132" y="2262"/>
                    <a:pt x="310" y="2322"/>
                  </a:cubicBezTo>
                  <a:cubicBezTo>
                    <a:pt x="299" y="2369"/>
                    <a:pt x="287" y="2429"/>
                    <a:pt x="287" y="2477"/>
                  </a:cubicBezTo>
                  <a:lnTo>
                    <a:pt x="287" y="2488"/>
                  </a:lnTo>
                  <a:cubicBezTo>
                    <a:pt x="287" y="2560"/>
                    <a:pt x="299" y="2655"/>
                    <a:pt x="346" y="2715"/>
                  </a:cubicBezTo>
                  <a:lnTo>
                    <a:pt x="346" y="5953"/>
                  </a:lnTo>
                  <a:cubicBezTo>
                    <a:pt x="346" y="6048"/>
                    <a:pt x="418" y="6120"/>
                    <a:pt x="501" y="6120"/>
                  </a:cubicBezTo>
                  <a:lnTo>
                    <a:pt x="608" y="6120"/>
                  </a:lnTo>
                  <a:lnTo>
                    <a:pt x="608" y="6644"/>
                  </a:lnTo>
                  <a:cubicBezTo>
                    <a:pt x="430" y="6810"/>
                    <a:pt x="310" y="7084"/>
                    <a:pt x="251" y="7537"/>
                  </a:cubicBezTo>
                  <a:cubicBezTo>
                    <a:pt x="203" y="7882"/>
                    <a:pt x="203" y="8180"/>
                    <a:pt x="203" y="8203"/>
                  </a:cubicBezTo>
                  <a:lnTo>
                    <a:pt x="203" y="9049"/>
                  </a:lnTo>
                  <a:cubicBezTo>
                    <a:pt x="203" y="9311"/>
                    <a:pt x="418" y="9513"/>
                    <a:pt x="668" y="9513"/>
                  </a:cubicBezTo>
                  <a:lnTo>
                    <a:pt x="680" y="9513"/>
                  </a:lnTo>
                  <a:cubicBezTo>
                    <a:pt x="727" y="9513"/>
                    <a:pt x="775" y="9513"/>
                    <a:pt x="822" y="9501"/>
                  </a:cubicBezTo>
                  <a:lnTo>
                    <a:pt x="822" y="9763"/>
                  </a:lnTo>
                  <a:cubicBezTo>
                    <a:pt x="822" y="10025"/>
                    <a:pt x="1025" y="10227"/>
                    <a:pt x="1275" y="10227"/>
                  </a:cubicBezTo>
                  <a:lnTo>
                    <a:pt x="1299" y="10227"/>
                  </a:lnTo>
                  <a:cubicBezTo>
                    <a:pt x="1358" y="10227"/>
                    <a:pt x="1394" y="10216"/>
                    <a:pt x="1442" y="10204"/>
                  </a:cubicBezTo>
                  <a:cubicBezTo>
                    <a:pt x="1501" y="10382"/>
                    <a:pt x="1680" y="10513"/>
                    <a:pt x="1870" y="10513"/>
                  </a:cubicBezTo>
                  <a:lnTo>
                    <a:pt x="1894" y="10513"/>
                  </a:lnTo>
                  <a:cubicBezTo>
                    <a:pt x="2096" y="10513"/>
                    <a:pt x="2263" y="10382"/>
                    <a:pt x="2323" y="10204"/>
                  </a:cubicBezTo>
                  <a:cubicBezTo>
                    <a:pt x="2370" y="10216"/>
                    <a:pt x="2430" y="10227"/>
                    <a:pt x="2466" y="10227"/>
                  </a:cubicBezTo>
                  <a:lnTo>
                    <a:pt x="2489" y="10227"/>
                  </a:lnTo>
                  <a:cubicBezTo>
                    <a:pt x="2561" y="10227"/>
                    <a:pt x="2644" y="10216"/>
                    <a:pt x="2704" y="10168"/>
                  </a:cubicBezTo>
                  <a:lnTo>
                    <a:pt x="3323" y="10168"/>
                  </a:lnTo>
                  <a:cubicBezTo>
                    <a:pt x="3406" y="10168"/>
                    <a:pt x="3478" y="10096"/>
                    <a:pt x="3478" y="10001"/>
                  </a:cubicBezTo>
                  <a:cubicBezTo>
                    <a:pt x="3478" y="9918"/>
                    <a:pt x="3406" y="9846"/>
                    <a:pt x="3323" y="9846"/>
                  </a:cubicBezTo>
                  <a:lnTo>
                    <a:pt x="2942" y="9846"/>
                  </a:lnTo>
                  <a:lnTo>
                    <a:pt x="2942" y="9763"/>
                  </a:lnTo>
                  <a:lnTo>
                    <a:pt x="2942" y="9751"/>
                  </a:lnTo>
                  <a:lnTo>
                    <a:pt x="2942" y="8918"/>
                  </a:lnTo>
                  <a:lnTo>
                    <a:pt x="2942" y="8727"/>
                  </a:lnTo>
                  <a:cubicBezTo>
                    <a:pt x="3049" y="8834"/>
                    <a:pt x="3180" y="8930"/>
                    <a:pt x="3335" y="8965"/>
                  </a:cubicBezTo>
                  <a:cubicBezTo>
                    <a:pt x="3358" y="8977"/>
                    <a:pt x="3406" y="8977"/>
                    <a:pt x="3442" y="8977"/>
                  </a:cubicBezTo>
                  <a:cubicBezTo>
                    <a:pt x="3561" y="8977"/>
                    <a:pt x="3656" y="8930"/>
                    <a:pt x="3763" y="8858"/>
                  </a:cubicBezTo>
                  <a:cubicBezTo>
                    <a:pt x="3775" y="8846"/>
                    <a:pt x="4120" y="8549"/>
                    <a:pt x="3680" y="7941"/>
                  </a:cubicBezTo>
                  <a:cubicBezTo>
                    <a:pt x="3632" y="7882"/>
                    <a:pt x="3585" y="7822"/>
                    <a:pt x="3573" y="7763"/>
                  </a:cubicBezTo>
                  <a:lnTo>
                    <a:pt x="5061" y="7763"/>
                  </a:lnTo>
                  <a:lnTo>
                    <a:pt x="5061" y="9858"/>
                  </a:lnTo>
                  <a:lnTo>
                    <a:pt x="3835" y="9858"/>
                  </a:lnTo>
                  <a:cubicBezTo>
                    <a:pt x="3751" y="9858"/>
                    <a:pt x="3680" y="9930"/>
                    <a:pt x="3680" y="10025"/>
                  </a:cubicBezTo>
                  <a:cubicBezTo>
                    <a:pt x="3680" y="10108"/>
                    <a:pt x="3751" y="10180"/>
                    <a:pt x="3835" y="10180"/>
                  </a:cubicBezTo>
                  <a:lnTo>
                    <a:pt x="5966" y="10180"/>
                  </a:lnTo>
                  <a:cubicBezTo>
                    <a:pt x="6061" y="10180"/>
                    <a:pt x="6133" y="10108"/>
                    <a:pt x="6133" y="10025"/>
                  </a:cubicBezTo>
                  <a:lnTo>
                    <a:pt x="6133" y="9918"/>
                  </a:lnTo>
                  <a:lnTo>
                    <a:pt x="6657" y="9918"/>
                  </a:lnTo>
                  <a:cubicBezTo>
                    <a:pt x="6811" y="10096"/>
                    <a:pt x="7097" y="10216"/>
                    <a:pt x="7549" y="10275"/>
                  </a:cubicBezTo>
                  <a:cubicBezTo>
                    <a:pt x="7811" y="10323"/>
                    <a:pt x="8061" y="10323"/>
                    <a:pt x="8169" y="10323"/>
                  </a:cubicBezTo>
                  <a:lnTo>
                    <a:pt x="9062" y="10323"/>
                  </a:lnTo>
                  <a:cubicBezTo>
                    <a:pt x="9312" y="10323"/>
                    <a:pt x="9526" y="10108"/>
                    <a:pt x="9526" y="9858"/>
                  </a:cubicBezTo>
                  <a:lnTo>
                    <a:pt x="9526" y="9846"/>
                  </a:lnTo>
                  <a:cubicBezTo>
                    <a:pt x="9526" y="9799"/>
                    <a:pt x="9526" y="9751"/>
                    <a:pt x="9514" y="9704"/>
                  </a:cubicBezTo>
                  <a:lnTo>
                    <a:pt x="9776" y="9704"/>
                  </a:lnTo>
                  <a:cubicBezTo>
                    <a:pt x="10026" y="9704"/>
                    <a:pt x="10240" y="9501"/>
                    <a:pt x="10240" y="9251"/>
                  </a:cubicBezTo>
                  <a:lnTo>
                    <a:pt x="10240" y="9227"/>
                  </a:lnTo>
                  <a:cubicBezTo>
                    <a:pt x="10240" y="9168"/>
                    <a:pt x="10228" y="9132"/>
                    <a:pt x="10205" y="9084"/>
                  </a:cubicBezTo>
                  <a:cubicBezTo>
                    <a:pt x="10383" y="9025"/>
                    <a:pt x="10514" y="8846"/>
                    <a:pt x="10514" y="8656"/>
                  </a:cubicBezTo>
                  <a:lnTo>
                    <a:pt x="10514" y="8632"/>
                  </a:lnTo>
                  <a:cubicBezTo>
                    <a:pt x="10502" y="8418"/>
                    <a:pt x="10371" y="8239"/>
                    <a:pt x="10193" y="8180"/>
                  </a:cubicBezTo>
                  <a:cubicBezTo>
                    <a:pt x="10205" y="8132"/>
                    <a:pt x="10228" y="8072"/>
                    <a:pt x="10228" y="8025"/>
                  </a:cubicBezTo>
                  <a:lnTo>
                    <a:pt x="10228" y="8013"/>
                  </a:lnTo>
                  <a:cubicBezTo>
                    <a:pt x="10228" y="7941"/>
                    <a:pt x="10205" y="7846"/>
                    <a:pt x="10169" y="7787"/>
                  </a:cubicBezTo>
                  <a:lnTo>
                    <a:pt x="10169" y="6263"/>
                  </a:lnTo>
                  <a:cubicBezTo>
                    <a:pt x="10169" y="6179"/>
                    <a:pt x="10086" y="6108"/>
                    <a:pt x="10002" y="6108"/>
                  </a:cubicBezTo>
                  <a:cubicBezTo>
                    <a:pt x="9907" y="6108"/>
                    <a:pt x="9835" y="6179"/>
                    <a:pt x="9835" y="6263"/>
                  </a:cubicBezTo>
                  <a:lnTo>
                    <a:pt x="9835" y="7560"/>
                  </a:lnTo>
                  <a:lnTo>
                    <a:pt x="8716" y="7560"/>
                  </a:lnTo>
                  <a:cubicBezTo>
                    <a:pt x="8823" y="7453"/>
                    <a:pt x="8931" y="7322"/>
                    <a:pt x="8954" y="7179"/>
                  </a:cubicBezTo>
                  <a:cubicBezTo>
                    <a:pt x="8990" y="7025"/>
                    <a:pt x="8954" y="6858"/>
                    <a:pt x="8835" y="6751"/>
                  </a:cubicBezTo>
                  <a:cubicBezTo>
                    <a:pt x="8828" y="6736"/>
                    <a:pt x="8715" y="6608"/>
                    <a:pt x="8492" y="6608"/>
                  </a:cubicBezTo>
                  <a:cubicBezTo>
                    <a:pt x="8347" y="6608"/>
                    <a:pt x="8157" y="6661"/>
                    <a:pt x="7919" y="6834"/>
                  </a:cubicBezTo>
                  <a:cubicBezTo>
                    <a:pt x="7859" y="6882"/>
                    <a:pt x="7800" y="6929"/>
                    <a:pt x="7740" y="6941"/>
                  </a:cubicBezTo>
                  <a:lnTo>
                    <a:pt x="7740" y="5453"/>
                  </a:lnTo>
                  <a:lnTo>
                    <a:pt x="9835" y="5453"/>
                  </a:lnTo>
                  <a:lnTo>
                    <a:pt x="9835" y="5703"/>
                  </a:lnTo>
                  <a:cubicBezTo>
                    <a:pt x="9835" y="5798"/>
                    <a:pt x="9907" y="5870"/>
                    <a:pt x="10002" y="5870"/>
                  </a:cubicBezTo>
                  <a:cubicBezTo>
                    <a:pt x="10086" y="5870"/>
                    <a:pt x="10169" y="5798"/>
                    <a:pt x="10169" y="5703"/>
                  </a:cubicBezTo>
                  <a:lnTo>
                    <a:pt x="10169" y="4560"/>
                  </a:lnTo>
                  <a:cubicBezTo>
                    <a:pt x="10169" y="4465"/>
                    <a:pt x="10086" y="4393"/>
                    <a:pt x="10002" y="4393"/>
                  </a:cubicBezTo>
                  <a:lnTo>
                    <a:pt x="9895" y="4393"/>
                  </a:lnTo>
                  <a:lnTo>
                    <a:pt x="9895" y="3870"/>
                  </a:lnTo>
                  <a:cubicBezTo>
                    <a:pt x="10074" y="3715"/>
                    <a:pt x="10193" y="3429"/>
                    <a:pt x="10252" y="2977"/>
                  </a:cubicBezTo>
                  <a:cubicBezTo>
                    <a:pt x="10300" y="2643"/>
                    <a:pt x="10300" y="2346"/>
                    <a:pt x="10300" y="2310"/>
                  </a:cubicBezTo>
                  <a:lnTo>
                    <a:pt x="10300" y="1464"/>
                  </a:lnTo>
                  <a:cubicBezTo>
                    <a:pt x="10300" y="1203"/>
                    <a:pt x="10086" y="1000"/>
                    <a:pt x="9835" y="1000"/>
                  </a:cubicBezTo>
                  <a:lnTo>
                    <a:pt x="9824" y="1000"/>
                  </a:lnTo>
                  <a:cubicBezTo>
                    <a:pt x="9776" y="1000"/>
                    <a:pt x="9728" y="1000"/>
                    <a:pt x="9693" y="1012"/>
                  </a:cubicBezTo>
                  <a:lnTo>
                    <a:pt x="9693" y="750"/>
                  </a:lnTo>
                  <a:cubicBezTo>
                    <a:pt x="9693" y="500"/>
                    <a:pt x="9478" y="286"/>
                    <a:pt x="9228" y="286"/>
                  </a:cubicBezTo>
                  <a:lnTo>
                    <a:pt x="9216" y="286"/>
                  </a:lnTo>
                  <a:cubicBezTo>
                    <a:pt x="9157" y="286"/>
                    <a:pt x="9109" y="298"/>
                    <a:pt x="9062" y="321"/>
                  </a:cubicBezTo>
                  <a:cubicBezTo>
                    <a:pt x="9002" y="143"/>
                    <a:pt x="8823" y="0"/>
                    <a:pt x="863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34"/>
            <p:cNvSpPr/>
            <p:nvPr/>
          </p:nvSpPr>
          <p:spPr>
            <a:xfrm>
              <a:off x="8116024" y="3221804"/>
              <a:ext cx="14036" cy="10280"/>
            </a:xfrm>
            <a:custGeom>
              <a:rect b="b" l="l" r="r" t="t"/>
              <a:pathLst>
                <a:path extrusionOk="0" h="323" w="441">
                  <a:moveTo>
                    <a:pt x="155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22"/>
                    <a:pt x="155" y="322"/>
                  </a:cubicBezTo>
                  <a:lnTo>
                    <a:pt x="274" y="322"/>
                  </a:lnTo>
                  <a:cubicBezTo>
                    <a:pt x="369" y="322"/>
                    <a:pt x="441" y="251"/>
                    <a:pt x="441" y="167"/>
                  </a:cubicBezTo>
                  <a:cubicBezTo>
                    <a:pt x="441" y="72"/>
                    <a:pt x="369" y="1"/>
                    <a:pt x="27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34"/>
            <p:cNvSpPr/>
            <p:nvPr/>
          </p:nvSpPr>
          <p:spPr>
            <a:xfrm>
              <a:off x="8097818" y="3221804"/>
              <a:ext cx="14068" cy="10280"/>
            </a:xfrm>
            <a:custGeom>
              <a:rect b="b" l="l" r="r" t="t"/>
              <a:pathLst>
                <a:path extrusionOk="0" h="323" w="442">
                  <a:moveTo>
                    <a:pt x="168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51"/>
                    <a:pt x="72" y="322"/>
                    <a:pt x="168" y="322"/>
                  </a:cubicBezTo>
                  <a:lnTo>
                    <a:pt x="287" y="322"/>
                  </a:lnTo>
                  <a:cubicBezTo>
                    <a:pt x="370" y="322"/>
                    <a:pt x="441" y="251"/>
                    <a:pt x="441" y="167"/>
                  </a:cubicBezTo>
                  <a:cubicBezTo>
                    <a:pt x="441" y="72"/>
                    <a:pt x="370" y="1"/>
                    <a:pt x="28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34"/>
            <p:cNvSpPr/>
            <p:nvPr/>
          </p:nvSpPr>
          <p:spPr>
            <a:xfrm>
              <a:off x="8156190" y="2951621"/>
              <a:ext cx="14036" cy="10630"/>
            </a:xfrm>
            <a:custGeom>
              <a:rect b="b" l="l" r="r" t="t"/>
              <a:pathLst>
                <a:path extrusionOk="0" h="334" w="441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62"/>
                    <a:pt x="72" y="334"/>
                    <a:pt x="167" y="334"/>
                  </a:cubicBezTo>
                  <a:lnTo>
                    <a:pt x="286" y="334"/>
                  </a:lnTo>
                  <a:cubicBezTo>
                    <a:pt x="369" y="334"/>
                    <a:pt x="441" y="262"/>
                    <a:pt x="441" y="167"/>
                  </a:cubicBezTo>
                  <a:cubicBezTo>
                    <a:pt x="441" y="72"/>
                    <a:pt x="369" y="0"/>
                    <a:pt x="28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34"/>
            <p:cNvSpPr/>
            <p:nvPr/>
          </p:nvSpPr>
          <p:spPr>
            <a:xfrm>
              <a:off x="8173982" y="2952385"/>
              <a:ext cx="14450" cy="10248"/>
            </a:xfrm>
            <a:custGeom>
              <a:rect b="b" l="l" r="r" t="t"/>
              <a:pathLst>
                <a:path extrusionOk="0" h="322" w="454">
                  <a:moveTo>
                    <a:pt x="168" y="0"/>
                  </a:moveTo>
                  <a:cubicBezTo>
                    <a:pt x="84" y="0"/>
                    <a:pt x="1" y="72"/>
                    <a:pt x="1" y="155"/>
                  </a:cubicBezTo>
                  <a:cubicBezTo>
                    <a:pt x="1" y="250"/>
                    <a:pt x="84" y="322"/>
                    <a:pt x="168" y="322"/>
                  </a:cubicBezTo>
                  <a:lnTo>
                    <a:pt x="287" y="322"/>
                  </a:lnTo>
                  <a:cubicBezTo>
                    <a:pt x="382" y="322"/>
                    <a:pt x="453" y="250"/>
                    <a:pt x="453" y="155"/>
                  </a:cubicBezTo>
                  <a:cubicBezTo>
                    <a:pt x="453" y="72"/>
                    <a:pt x="382" y="0"/>
                    <a:pt x="28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35"/>
          <p:cNvSpPr txBox="1"/>
          <p:nvPr>
            <p:ph type="ctrTitle"/>
          </p:nvPr>
        </p:nvSpPr>
        <p:spPr>
          <a:xfrm>
            <a:off x="720050" y="359450"/>
            <a:ext cx="3214200" cy="8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 TIMELINE ALWAYS WORKS WELL</a:t>
            </a:r>
            <a:endParaRPr sz="2400"/>
          </a:p>
        </p:txBody>
      </p:sp>
      <p:cxnSp>
        <p:nvCxnSpPr>
          <p:cNvPr id="532" name="Google Shape;532;p35"/>
          <p:cNvCxnSpPr/>
          <p:nvPr/>
        </p:nvCxnSpPr>
        <p:spPr>
          <a:xfrm>
            <a:off x="725000" y="2836100"/>
            <a:ext cx="8442600" cy="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diamond"/>
            <a:tailEnd len="med" w="med" type="none"/>
          </a:ln>
        </p:spPr>
      </p:cxnSp>
      <p:sp>
        <p:nvSpPr>
          <p:cNvPr id="533" name="Google Shape;533;p35"/>
          <p:cNvSpPr/>
          <p:nvPr/>
        </p:nvSpPr>
        <p:spPr>
          <a:xfrm>
            <a:off x="2709100" y="1858025"/>
            <a:ext cx="511800" cy="5118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3F3F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rPr>
              <a:t>01</a:t>
            </a:r>
            <a:endParaRPr sz="2400">
              <a:solidFill>
                <a:srgbClr val="F3F3F3"/>
              </a:solidFill>
              <a:latin typeface="Barlow Semi Condensed SemiBold"/>
              <a:ea typeface="Barlow Semi Condensed SemiBold"/>
              <a:cs typeface="Barlow Semi Condensed SemiBold"/>
              <a:sym typeface="Barlow Semi Condensed SemiBold"/>
            </a:endParaRPr>
          </a:p>
        </p:txBody>
      </p:sp>
      <p:sp>
        <p:nvSpPr>
          <p:cNvPr id="534" name="Google Shape;534;p35"/>
          <p:cNvSpPr/>
          <p:nvPr/>
        </p:nvSpPr>
        <p:spPr>
          <a:xfrm>
            <a:off x="5923100" y="3302375"/>
            <a:ext cx="511800" cy="5118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3F3F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rPr>
              <a:t>02</a:t>
            </a:r>
            <a:endParaRPr sz="2400">
              <a:solidFill>
                <a:srgbClr val="F3F3F3"/>
              </a:solidFill>
              <a:latin typeface="Barlow Semi Condensed SemiBold"/>
              <a:ea typeface="Barlow Semi Condensed SemiBold"/>
              <a:cs typeface="Barlow Semi Condensed SemiBold"/>
              <a:sym typeface="Barlow Semi Condensed SemiBold"/>
            </a:endParaRPr>
          </a:p>
        </p:txBody>
      </p:sp>
      <p:sp>
        <p:nvSpPr>
          <p:cNvPr id="535" name="Google Shape;535;p35"/>
          <p:cNvSpPr txBox="1"/>
          <p:nvPr/>
        </p:nvSpPr>
        <p:spPr>
          <a:xfrm>
            <a:off x="1622200" y="3052732"/>
            <a:ext cx="2685600" cy="10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2286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Creation of the programming backbone and routing</a:t>
            </a:r>
            <a:endParaRPr>
              <a:solidFill>
                <a:srgbClr val="43434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536" name="Google Shape;536;p35"/>
          <p:cNvSpPr txBox="1"/>
          <p:nvPr/>
        </p:nvSpPr>
        <p:spPr>
          <a:xfrm>
            <a:off x="4836200" y="1470959"/>
            <a:ext cx="2685600" cy="1095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Creation of the question-answer system</a:t>
            </a:r>
            <a:endParaRPr>
              <a:solidFill>
                <a:srgbClr val="43434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cxnSp>
        <p:nvCxnSpPr>
          <p:cNvPr id="537" name="Google Shape;537;p35"/>
          <p:cNvCxnSpPr>
            <a:stCxn id="533" idx="2"/>
            <a:endCxn id="535" idx="0"/>
          </p:cNvCxnSpPr>
          <p:nvPr/>
        </p:nvCxnSpPr>
        <p:spPr>
          <a:xfrm>
            <a:off x="2965000" y="2369825"/>
            <a:ext cx="0" cy="6828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diamond"/>
          </a:ln>
        </p:spPr>
      </p:cxnSp>
      <p:cxnSp>
        <p:nvCxnSpPr>
          <p:cNvPr id="538" name="Google Shape;538;p35"/>
          <p:cNvCxnSpPr>
            <a:stCxn id="534" idx="0"/>
            <a:endCxn id="536" idx="2"/>
          </p:cNvCxnSpPr>
          <p:nvPr/>
        </p:nvCxnSpPr>
        <p:spPr>
          <a:xfrm rot="10800000">
            <a:off x="6179000" y="2566475"/>
            <a:ext cx="0" cy="7359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diamond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36"/>
          <p:cNvSpPr txBox="1"/>
          <p:nvPr>
            <p:ph type="ctrTitle"/>
          </p:nvPr>
        </p:nvSpPr>
        <p:spPr>
          <a:xfrm>
            <a:off x="720050" y="359450"/>
            <a:ext cx="3214200" cy="8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TIMELINE ALWAYS WORKS WELL</a:t>
            </a:r>
            <a:endParaRPr/>
          </a:p>
        </p:txBody>
      </p:sp>
      <p:cxnSp>
        <p:nvCxnSpPr>
          <p:cNvPr id="544" name="Google Shape;544;p36"/>
          <p:cNvCxnSpPr/>
          <p:nvPr/>
        </p:nvCxnSpPr>
        <p:spPr>
          <a:xfrm rot="10800000">
            <a:off x="0" y="2836100"/>
            <a:ext cx="8442600" cy="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diamond"/>
            <a:tailEnd len="med" w="med" type="none"/>
          </a:ln>
        </p:spPr>
      </p:cxnSp>
      <p:sp>
        <p:nvSpPr>
          <p:cNvPr id="545" name="Google Shape;545;p36"/>
          <p:cNvSpPr/>
          <p:nvPr/>
        </p:nvSpPr>
        <p:spPr>
          <a:xfrm flipH="1">
            <a:off x="5923100" y="1858025"/>
            <a:ext cx="511800" cy="5118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3F3F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rPr>
              <a:t>04</a:t>
            </a:r>
            <a:endParaRPr sz="2400">
              <a:solidFill>
                <a:srgbClr val="F3F3F3"/>
              </a:solidFill>
              <a:latin typeface="Barlow Semi Condensed SemiBold"/>
              <a:ea typeface="Barlow Semi Condensed SemiBold"/>
              <a:cs typeface="Barlow Semi Condensed SemiBold"/>
              <a:sym typeface="Barlow Semi Condensed SemiBold"/>
            </a:endParaRPr>
          </a:p>
        </p:txBody>
      </p:sp>
      <p:sp>
        <p:nvSpPr>
          <p:cNvPr id="546" name="Google Shape;546;p36"/>
          <p:cNvSpPr/>
          <p:nvPr/>
        </p:nvSpPr>
        <p:spPr>
          <a:xfrm flipH="1">
            <a:off x="2709100" y="3302375"/>
            <a:ext cx="511800" cy="5118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3F3F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rPr>
              <a:t>03</a:t>
            </a:r>
            <a:endParaRPr sz="2400">
              <a:solidFill>
                <a:srgbClr val="F3F3F3"/>
              </a:solidFill>
              <a:latin typeface="Barlow Semi Condensed SemiBold"/>
              <a:ea typeface="Barlow Semi Condensed SemiBold"/>
              <a:cs typeface="Barlow Semi Condensed SemiBold"/>
              <a:sym typeface="Barlow Semi Condensed SemiBold"/>
            </a:endParaRPr>
          </a:p>
        </p:txBody>
      </p:sp>
      <p:sp>
        <p:nvSpPr>
          <p:cNvPr id="547" name="Google Shape;547;p36"/>
          <p:cNvSpPr txBox="1"/>
          <p:nvPr/>
        </p:nvSpPr>
        <p:spPr>
          <a:xfrm flipH="1">
            <a:off x="4836200" y="3052732"/>
            <a:ext cx="2685600" cy="10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2286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Make Pwa and putting the application online</a:t>
            </a:r>
            <a:endParaRPr>
              <a:solidFill>
                <a:srgbClr val="43434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548" name="Google Shape;548;p36"/>
          <p:cNvSpPr txBox="1"/>
          <p:nvPr/>
        </p:nvSpPr>
        <p:spPr>
          <a:xfrm flipH="1">
            <a:off x="1622200" y="1470959"/>
            <a:ext cx="2685600" cy="1095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Question management</a:t>
            </a:r>
            <a:endParaRPr>
              <a:solidFill>
                <a:srgbClr val="43434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cxnSp>
        <p:nvCxnSpPr>
          <p:cNvPr id="549" name="Google Shape;549;p36"/>
          <p:cNvCxnSpPr>
            <a:stCxn id="545" idx="2"/>
            <a:endCxn id="547" idx="0"/>
          </p:cNvCxnSpPr>
          <p:nvPr/>
        </p:nvCxnSpPr>
        <p:spPr>
          <a:xfrm>
            <a:off x="6179000" y="2369825"/>
            <a:ext cx="0" cy="6828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diamond"/>
          </a:ln>
        </p:spPr>
      </p:cxnSp>
      <p:cxnSp>
        <p:nvCxnSpPr>
          <p:cNvPr id="550" name="Google Shape;550;p36"/>
          <p:cNvCxnSpPr>
            <a:stCxn id="546" idx="0"/>
            <a:endCxn id="548" idx="2"/>
          </p:cNvCxnSpPr>
          <p:nvPr/>
        </p:nvCxnSpPr>
        <p:spPr>
          <a:xfrm rot="10800000">
            <a:off x="2965000" y="2566475"/>
            <a:ext cx="0" cy="7359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diamond"/>
          </a:ln>
        </p:spPr>
      </p:cxnSp>
      <p:cxnSp>
        <p:nvCxnSpPr>
          <p:cNvPr id="551" name="Google Shape;551;p36"/>
          <p:cNvCxnSpPr/>
          <p:nvPr/>
        </p:nvCxnSpPr>
        <p:spPr>
          <a:xfrm>
            <a:off x="7608975" y="2835900"/>
            <a:ext cx="953100" cy="3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diamond"/>
          </a:ln>
        </p:spPr>
      </p:cxnSp>
      <p:cxnSp>
        <p:nvCxnSpPr>
          <p:cNvPr id="552" name="Google Shape;552;p36"/>
          <p:cNvCxnSpPr/>
          <p:nvPr/>
        </p:nvCxnSpPr>
        <p:spPr>
          <a:xfrm>
            <a:off x="7716125" y="2835950"/>
            <a:ext cx="953100" cy="3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diamond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37"/>
          <p:cNvSpPr txBox="1"/>
          <p:nvPr>
            <p:ph type="title"/>
          </p:nvPr>
        </p:nvSpPr>
        <p:spPr>
          <a:xfrm>
            <a:off x="1795350" y="1724550"/>
            <a:ext cx="5553300" cy="169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TECHNICAL FEATURES</a:t>
            </a:r>
            <a:endParaRPr/>
          </a:p>
        </p:txBody>
      </p:sp>
      <p:sp>
        <p:nvSpPr>
          <p:cNvPr id="558" name="Google Shape;558;p37"/>
          <p:cNvSpPr txBox="1"/>
          <p:nvPr>
            <p:ph idx="1" type="subTitle"/>
          </p:nvPr>
        </p:nvSpPr>
        <p:spPr>
          <a:xfrm>
            <a:off x="1795350" y="3362050"/>
            <a:ext cx="5553300" cy="3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Used technologies overview</a:t>
            </a:r>
            <a:endParaRPr/>
          </a:p>
        </p:txBody>
      </p:sp>
      <p:sp>
        <p:nvSpPr>
          <p:cNvPr id="559" name="Google Shape;559;p37"/>
          <p:cNvSpPr txBox="1"/>
          <p:nvPr>
            <p:ph idx="2" type="title"/>
          </p:nvPr>
        </p:nvSpPr>
        <p:spPr>
          <a:xfrm>
            <a:off x="3055306" y="315950"/>
            <a:ext cx="3033300" cy="97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grpSp>
        <p:nvGrpSpPr>
          <p:cNvPr id="560" name="Google Shape;560;p37"/>
          <p:cNvGrpSpPr/>
          <p:nvPr/>
        </p:nvGrpSpPr>
        <p:grpSpPr>
          <a:xfrm>
            <a:off x="5861828" y="3418941"/>
            <a:ext cx="706028" cy="658318"/>
            <a:chOff x="2497275" y="2744159"/>
            <a:chExt cx="370930" cy="370549"/>
          </a:xfrm>
        </p:grpSpPr>
        <p:sp>
          <p:nvSpPr>
            <p:cNvPr id="561" name="Google Shape;561;p37"/>
            <p:cNvSpPr/>
            <p:nvPr/>
          </p:nvSpPr>
          <p:spPr>
            <a:xfrm>
              <a:off x="2497275" y="2744159"/>
              <a:ext cx="284366" cy="284747"/>
            </a:xfrm>
            <a:custGeom>
              <a:rect b="b" l="l" r="r" t="t"/>
              <a:pathLst>
                <a:path extrusionOk="0" h="8967" w="8955">
                  <a:moveTo>
                    <a:pt x="4204" y="1"/>
                  </a:moveTo>
                  <a:cubicBezTo>
                    <a:pt x="3942" y="1"/>
                    <a:pt x="3704" y="203"/>
                    <a:pt x="3644" y="465"/>
                  </a:cubicBezTo>
                  <a:lnTo>
                    <a:pt x="3466" y="1334"/>
                  </a:lnTo>
                  <a:cubicBezTo>
                    <a:pt x="3287" y="1394"/>
                    <a:pt x="3108" y="1465"/>
                    <a:pt x="2942" y="1537"/>
                  </a:cubicBezTo>
                  <a:lnTo>
                    <a:pt x="2215" y="1048"/>
                  </a:lnTo>
                  <a:cubicBezTo>
                    <a:pt x="2120" y="983"/>
                    <a:pt x="2009" y="952"/>
                    <a:pt x="1899" y="952"/>
                  </a:cubicBezTo>
                  <a:cubicBezTo>
                    <a:pt x="1749" y="952"/>
                    <a:pt x="1599" y="1010"/>
                    <a:pt x="1489" y="1120"/>
                  </a:cubicBezTo>
                  <a:lnTo>
                    <a:pt x="1108" y="1489"/>
                  </a:lnTo>
                  <a:cubicBezTo>
                    <a:pt x="918" y="1691"/>
                    <a:pt x="894" y="1989"/>
                    <a:pt x="1037" y="2227"/>
                  </a:cubicBezTo>
                  <a:lnTo>
                    <a:pt x="1525" y="2953"/>
                  </a:lnTo>
                  <a:cubicBezTo>
                    <a:pt x="1441" y="3120"/>
                    <a:pt x="1370" y="3287"/>
                    <a:pt x="1322" y="3465"/>
                  </a:cubicBezTo>
                  <a:lnTo>
                    <a:pt x="453" y="3644"/>
                  </a:lnTo>
                  <a:cubicBezTo>
                    <a:pt x="191" y="3703"/>
                    <a:pt x="1" y="3930"/>
                    <a:pt x="1" y="4215"/>
                  </a:cubicBezTo>
                  <a:lnTo>
                    <a:pt x="1" y="4751"/>
                  </a:lnTo>
                  <a:cubicBezTo>
                    <a:pt x="1" y="5025"/>
                    <a:pt x="191" y="5251"/>
                    <a:pt x="453" y="5323"/>
                  </a:cubicBezTo>
                  <a:lnTo>
                    <a:pt x="1322" y="5501"/>
                  </a:lnTo>
                  <a:cubicBezTo>
                    <a:pt x="1382" y="5668"/>
                    <a:pt x="1453" y="5847"/>
                    <a:pt x="1525" y="6013"/>
                  </a:cubicBezTo>
                  <a:lnTo>
                    <a:pt x="1037" y="6740"/>
                  </a:lnTo>
                  <a:cubicBezTo>
                    <a:pt x="894" y="6966"/>
                    <a:pt x="918" y="7287"/>
                    <a:pt x="1108" y="7478"/>
                  </a:cubicBezTo>
                  <a:lnTo>
                    <a:pt x="1489" y="7847"/>
                  </a:lnTo>
                  <a:cubicBezTo>
                    <a:pt x="1599" y="7957"/>
                    <a:pt x="1745" y="8015"/>
                    <a:pt x="1894" y="8015"/>
                  </a:cubicBezTo>
                  <a:cubicBezTo>
                    <a:pt x="2003" y="8015"/>
                    <a:pt x="2115" y="7984"/>
                    <a:pt x="2215" y="7918"/>
                  </a:cubicBezTo>
                  <a:lnTo>
                    <a:pt x="2942" y="7430"/>
                  </a:lnTo>
                  <a:cubicBezTo>
                    <a:pt x="3108" y="7513"/>
                    <a:pt x="3287" y="7597"/>
                    <a:pt x="3466" y="7633"/>
                  </a:cubicBezTo>
                  <a:lnTo>
                    <a:pt x="3644" y="8502"/>
                  </a:lnTo>
                  <a:cubicBezTo>
                    <a:pt x="3704" y="8764"/>
                    <a:pt x="3930" y="8966"/>
                    <a:pt x="4204" y="8966"/>
                  </a:cubicBezTo>
                  <a:lnTo>
                    <a:pt x="4740" y="8966"/>
                  </a:lnTo>
                  <a:cubicBezTo>
                    <a:pt x="5013" y="8966"/>
                    <a:pt x="5251" y="8764"/>
                    <a:pt x="5311" y="8502"/>
                  </a:cubicBezTo>
                  <a:lnTo>
                    <a:pt x="5490" y="7633"/>
                  </a:lnTo>
                  <a:cubicBezTo>
                    <a:pt x="5621" y="7597"/>
                    <a:pt x="5775" y="7537"/>
                    <a:pt x="5906" y="7478"/>
                  </a:cubicBezTo>
                  <a:cubicBezTo>
                    <a:pt x="6002" y="7442"/>
                    <a:pt x="6037" y="7323"/>
                    <a:pt x="6002" y="7240"/>
                  </a:cubicBezTo>
                  <a:cubicBezTo>
                    <a:pt x="5966" y="7169"/>
                    <a:pt x="5898" y="7131"/>
                    <a:pt x="5831" y="7131"/>
                  </a:cubicBezTo>
                  <a:cubicBezTo>
                    <a:pt x="5808" y="7131"/>
                    <a:pt x="5785" y="7135"/>
                    <a:pt x="5763" y="7144"/>
                  </a:cubicBezTo>
                  <a:cubicBezTo>
                    <a:pt x="5609" y="7228"/>
                    <a:pt x="5466" y="7287"/>
                    <a:pt x="5299" y="7323"/>
                  </a:cubicBezTo>
                  <a:cubicBezTo>
                    <a:pt x="5240" y="7347"/>
                    <a:pt x="5180" y="7406"/>
                    <a:pt x="5168" y="7454"/>
                  </a:cubicBezTo>
                  <a:lnTo>
                    <a:pt x="4966" y="8430"/>
                  </a:lnTo>
                  <a:cubicBezTo>
                    <a:pt x="4954" y="8514"/>
                    <a:pt x="4870" y="8597"/>
                    <a:pt x="4763" y="8597"/>
                  </a:cubicBezTo>
                  <a:lnTo>
                    <a:pt x="4228" y="8597"/>
                  </a:lnTo>
                  <a:cubicBezTo>
                    <a:pt x="4120" y="8597"/>
                    <a:pt x="4049" y="8514"/>
                    <a:pt x="4013" y="8430"/>
                  </a:cubicBezTo>
                  <a:lnTo>
                    <a:pt x="3823" y="7454"/>
                  </a:lnTo>
                  <a:cubicBezTo>
                    <a:pt x="3811" y="7383"/>
                    <a:pt x="3763" y="7335"/>
                    <a:pt x="3692" y="7323"/>
                  </a:cubicBezTo>
                  <a:cubicBezTo>
                    <a:pt x="3466" y="7263"/>
                    <a:pt x="3239" y="7180"/>
                    <a:pt x="3049" y="7061"/>
                  </a:cubicBezTo>
                  <a:cubicBezTo>
                    <a:pt x="3019" y="7043"/>
                    <a:pt x="2986" y="7034"/>
                    <a:pt x="2954" y="7034"/>
                  </a:cubicBezTo>
                  <a:cubicBezTo>
                    <a:pt x="2921" y="7034"/>
                    <a:pt x="2888" y="7043"/>
                    <a:pt x="2858" y="7061"/>
                  </a:cubicBezTo>
                  <a:lnTo>
                    <a:pt x="2037" y="7609"/>
                  </a:lnTo>
                  <a:cubicBezTo>
                    <a:pt x="2006" y="7634"/>
                    <a:pt x="1966" y="7647"/>
                    <a:pt x="1926" y="7647"/>
                  </a:cubicBezTo>
                  <a:cubicBezTo>
                    <a:pt x="1874" y="7647"/>
                    <a:pt x="1821" y="7625"/>
                    <a:pt x="1787" y="7585"/>
                  </a:cubicBezTo>
                  <a:lnTo>
                    <a:pt x="1418" y="7204"/>
                  </a:lnTo>
                  <a:cubicBezTo>
                    <a:pt x="1334" y="7132"/>
                    <a:pt x="1334" y="7025"/>
                    <a:pt x="1382" y="6954"/>
                  </a:cubicBezTo>
                  <a:lnTo>
                    <a:pt x="1930" y="6132"/>
                  </a:lnTo>
                  <a:cubicBezTo>
                    <a:pt x="1977" y="6073"/>
                    <a:pt x="1977" y="6001"/>
                    <a:pt x="1930" y="5942"/>
                  </a:cubicBezTo>
                  <a:cubicBezTo>
                    <a:pt x="1811" y="5739"/>
                    <a:pt x="1727" y="5525"/>
                    <a:pt x="1668" y="5299"/>
                  </a:cubicBezTo>
                  <a:cubicBezTo>
                    <a:pt x="1656" y="5239"/>
                    <a:pt x="1596" y="5180"/>
                    <a:pt x="1537" y="5168"/>
                  </a:cubicBezTo>
                  <a:lnTo>
                    <a:pt x="560" y="4977"/>
                  </a:lnTo>
                  <a:cubicBezTo>
                    <a:pt x="477" y="4954"/>
                    <a:pt x="406" y="4870"/>
                    <a:pt x="406" y="4763"/>
                  </a:cubicBezTo>
                  <a:lnTo>
                    <a:pt x="406" y="4227"/>
                  </a:lnTo>
                  <a:cubicBezTo>
                    <a:pt x="406" y="4132"/>
                    <a:pt x="477" y="4049"/>
                    <a:pt x="560" y="4025"/>
                  </a:cubicBezTo>
                  <a:lnTo>
                    <a:pt x="1537" y="3834"/>
                  </a:lnTo>
                  <a:cubicBezTo>
                    <a:pt x="1608" y="3811"/>
                    <a:pt x="1656" y="3775"/>
                    <a:pt x="1668" y="3692"/>
                  </a:cubicBezTo>
                  <a:cubicBezTo>
                    <a:pt x="1727" y="3477"/>
                    <a:pt x="1811" y="3251"/>
                    <a:pt x="1930" y="3061"/>
                  </a:cubicBezTo>
                  <a:cubicBezTo>
                    <a:pt x="1965" y="3001"/>
                    <a:pt x="1965" y="2918"/>
                    <a:pt x="1930" y="2858"/>
                  </a:cubicBezTo>
                  <a:lnTo>
                    <a:pt x="1382" y="2049"/>
                  </a:lnTo>
                  <a:cubicBezTo>
                    <a:pt x="1322" y="1965"/>
                    <a:pt x="1334" y="1846"/>
                    <a:pt x="1418" y="1787"/>
                  </a:cubicBezTo>
                  <a:lnTo>
                    <a:pt x="1787" y="1417"/>
                  </a:lnTo>
                  <a:cubicBezTo>
                    <a:pt x="1826" y="1378"/>
                    <a:pt x="1876" y="1360"/>
                    <a:pt x="1925" y="1360"/>
                  </a:cubicBezTo>
                  <a:cubicBezTo>
                    <a:pt x="1965" y="1360"/>
                    <a:pt x="2005" y="1372"/>
                    <a:pt x="2037" y="1394"/>
                  </a:cubicBezTo>
                  <a:lnTo>
                    <a:pt x="2858" y="1941"/>
                  </a:lnTo>
                  <a:cubicBezTo>
                    <a:pt x="2888" y="1965"/>
                    <a:pt x="2921" y="1977"/>
                    <a:pt x="2954" y="1977"/>
                  </a:cubicBezTo>
                  <a:cubicBezTo>
                    <a:pt x="2986" y="1977"/>
                    <a:pt x="3019" y="1965"/>
                    <a:pt x="3049" y="1941"/>
                  </a:cubicBezTo>
                  <a:cubicBezTo>
                    <a:pt x="3263" y="1822"/>
                    <a:pt x="3466" y="1727"/>
                    <a:pt x="3692" y="1668"/>
                  </a:cubicBezTo>
                  <a:cubicBezTo>
                    <a:pt x="3751" y="1656"/>
                    <a:pt x="3811" y="1596"/>
                    <a:pt x="3823" y="1537"/>
                  </a:cubicBezTo>
                  <a:lnTo>
                    <a:pt x="4013" y="572"/>
                  </a:lnTo>
                  <a:cubicBezTo>
                    <a:pt x="4037" y="477"/>
                    <a:pt x="4120" y="405"/>
                    <a:pt x="4228" y="405"/>
                  </a:cubicBezTo>
                  <a:lnTo>
                    <a:pt x="4763" y="405"/>
                  </a:lnTo>
                  <a:cubicBezTo>
                    <a:pt x="4870" y="405"/>
                    <a:pt x="4942" y="477"/>
                    <a:pt x="4966" y="572"/>
                  </a:cubicBezTo>
                  <a:lnTo>
                    <a:pt x="5168" y="1537"/>
                  </a:lnTo>
                  <a:cubicBezTo>
                    <a:pt x="5180" y="1608"/>
                    <a:pt x="5216" y="1656"/>
                    <a:pt x="5299" y="1668"/>
                  </a:cubicBezTo>
                  <a:cubicBezTo>
                    <a:pt x="5513" y="1727"/>
                    <a:pt x="5740" y="1822"/>
                    <a:pt x="5930" y="1941"/>
                  </a:cubicBezTo>
                  <a:cubicBezTo>
                    <a:pt x="5960" y="1953"/>
                    <a:pt x="5996" y="1959"/>
                    <a:pt x="6031" y="1959"/>
                  </a:cubicBezTo>
                  <a:cubicBezTo>
                    <a:pt x="6067" y="1959"/>
                    <a:pt x="6103" y="1953"/>
                    <a:pt x="6133" y="1941"/>
                  </a:cubicBezTo>
                  <a:lnTo>
                    <a:pt x="6942" y="1394"/>
                  </a:lnTo>
                  <a:cubicBezTo>
                    <a:pt x="6978" y="1368"/>
                    <a:pt x="7021" y="1356"/>
                    <a:pt x="7063" y="1356"/>
                  </a:cubicBezTo>
                  <a:cubicBezTo>
                    <a:pt x="7117" y="1356"/>
                    <a:pt x="7170" y="1377"/>
                    <a:pt x="7204" y="1417"/>
                  </a:cubicBezTo>
                  <a:lnTo>
                    <a:pt x="7573" y="1787"/>
                  </a:lnTo>
                  <a:cubicBezTo>
                    <a:pt x="7645" y="1870"/>
                    <a:pt x="7645" y="1965"/>
                    <a:pt x="7597" y="2049"/>
                  </a:cubicBezTo>
                  <a:lnTo>
                    <a:pt x="7049" y="2858"/>
                  </a:lnTo>
                  <a:cubicBezTo>
                    <a:pt x="7002" y="2918"/>
                    <a:pt x="7002" y="2989"/>
                    <a:pt x="7049" y="3061"/>
                  </a:cubicBezTo>
                  <a:cubicBezTo>
                    <a:pt x="7168" y="3263"/>
                    <a:pt x="7264" y="3477"/>
                    <a:pt x="7323" y="3692"/>
                  </a:cubicBezTo>
                  <a:cubicBezTo>
                    <a:pt x="7335" y="3751"/>
                    <a:pt x="7395" y="3811"/>
                    <a:pt x="7454" y="3834"/>
                  </a:cubicBezTo>
                  <a:lnTo>
                    <a:pt x="8419" y="4025"/>
                  </a:lnTo>
                  <a:cubicBezTo>
                    <a:pt x="8514" y="4037"/>
                    <a:pt x="8585" y="4132"/>
                    <a:pt x="8585" y="4227"/>
                  </a:cubicBezTo>
                  <a:lnTo>
                    <a:pt x="8585" y="4763"/>
                  </a:lnTo>
                  <a:cubicBezTo>
                    <a:pt x="8585" y="4870"/>
                    <a:pt x="8514" y="4942"/>
                    <a:pt x="8419" y="4977"/>
                  </a:cubicBezTo>
                  <a:lnTo>
                    <a:pt x="7454" y="5168"/>
                  </a:lnTo>
                  <a:cubicBezTo>
                    <a:pt x="7383" y="5180"/>
                    <a:pt x="7335" y="5227"/>
                    <a:pt x="7323" y="5299"/>
                  </a:cubicBezTo>
                  <a:cubicBezTo>
                    <a:pt x="7276" y="5466"/>
                    <a:pt x="7216" y="5632"/>
                    <a:pt x="7145" y="5775"/>
                  </a:cubicBezTo>
                  <a:cubicBezTo>
                    <a:pt x="7097" y="5870"/>
                    <a:pt x="7145" y="5966"/>
                    <a:pt x="7228" y="6013"/>
                  </a:cubicBezTo>
                  <a:cubicBezTo>
                    <a:pt x="7254" y="6026"/>
                    <a:pt x="7280" y="6032"/>
                    <a:pt x="7305" y="6032"/>
                  </a:cubicBezTo>
                  <a:cubicBezTo>
                    <a:pt x="7372" y="6032"/>
                    <a:pt x="7431" y="5991"/>
                    <a:pt x="7466" y="5930"/>
                  </a:cubicBezTo>
                  <a:cubicBezTo>
                    <a:pt x="7526" y="5799"/>
                    <a:pt x="7585" y="5644"/>
                    <a:pt x="7633" y="5501"/>
                  </a:cubicBezTo>
                  <a:lnTo>
                    <a:pt x="8490" y="5323"/>
                  </a:lnTo>
                  <a:cubicBezTo>
                    <a:pt x="8764" y="5263"/>
                    <a:pt x="8954" y="5037"/>
                    <a:pt x="8954" y="4751"/>
                  </a:cubicBezTo>
                  <a:lnTo>
                    <a:pt x="8954" y="4215"/>
                  </a:lnTo>
                  <a:cubicBezTo>
                    <a:pt x="8954" y="3942"/>
                    <a:pt x="8764" y="3715"/>
                    <a:pt x="8490" y="3644"/>
                  </a:cubicBezTo>
                  <a:lnTo>
                    <a:pt x="7633" y="3465"/>
                  </a:lnTo>
                  <a:cubicBezTo>
                    <a:pt x="7573" y="3287"/>
                    <a:pt x="7502" y="3120"/>
                    <a:pt x="7418" y="2953"/>
                  </a:cubicBezTo>
                  <a:lnTo>
                    <a:pt x="7918" y="2227"/>
                  </a:lnTo>
                  <a:cubicBezTo>
                    <a:pt x="8061" y="2001"/>
                    <a:pt x="8038" y="1679"/>
                    <a:pt x="7835" y="1489"/>
                  </a:cubicBezTo>
                  <a:lnTo>
                    <a:pt x="7466" y="1120"/>
                  </a:lnTo>
                  <a:cubicBezTo>
                    <a:pt x="7356" y="1010"/>
                    <a:pt x="7211" y="952"/>
                    <a:pt x="7061" y="952"/>
                  </a:cubicBezTo>
                  <a:cubicBezTo>
                    <a:pt x="6952" y="952"/>
                    <a:pt x="6840" y="983"/>
                    <a:pt x="6740" y="1048"/>
                  </a:cubicBezTo>
                  <a:lnTo>
                    <a:pt x="6013" y="1537"/>
                  </a:lnTo>
                  <a:cubicBezTo>
                    <a:pt x="5847" y="1453"/>
                    <a:pt x="5668" y="1370"/>
                    <a:pt x="5490" y="1334"/>
                  </a:cubicBezTo>
                  <a:lnTo>
                    <a:pt x="5311" y="465"/>
                  </a:lnTo>
                  <a:cubicBezTo>
                    <a:pt x="5251" y="203"/>
                    <a:pt x="5025" y="1"/>
                    <a:pt x="474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37"/>
            <p:cNvSpPr/>
            <p:nvPr/>
          </p:nvSpPr>
          <p:spPr>
            <a:xfrm>
              <a:off x="2592191" y="2821673"/>
              <a:ext cx="113461" cy="98345"/>
            </a:xfrm>
            <a:custGeom>
              <a:rect b="b" l="l" r="r" t="t"/>
              <a:pathLst>
                <a:path extrusionOk="0" h="3097" w="3573">
                  <a:moveTo>
                    <a:pt x="1524" y="0"/>
                  </a:moveTo>
                  <a:cubicBezTo>
                    <a:pt x="989" y="0"/>
                    <a:pt x="465" y="215"/>
                    <a:pt x="72" y="584"/>
                  </a:cubicBezTo>
                  <a:cubicBezTo>
                    <a:pt x="0" y="655"/>
                    <a:pt x="0" y="774"/>
                    <a:pt x="72" y="834"/>
                  </a:cubicBezTo>
                  <a:cubicBezTo>
                    <a:pt x="113" y="876"/>
                    <a:pt x="164" y="896"/>
                    <a:pt x="212" y="896"/>
                  </a:cubicBezTo>
                  <a:cubicBezTo>
                    <a:pt x="259" y="896"/>
                    <a:pt x="304" y="876"/>
                    <a:pt x="334" y="834"/>
                  </a:cubicBezTo>
                  <a:cubicBezTo>
                    <a:pt x="643" y="524"/>
                    <a:pt x="1072" y="358"/>
                    <a:pt x="1500" y="358"/>
                  </a:cubicBezTo>
                  <a:cubicBezTo>
                    <a:pt x="2441" y="358"/>
                    <a:pt x="3203" y="1120"/>
                    <a:pt x="3203" y="2060"/>
                  </a:cubicBezTo>
                  <a:cubicBezTo>
                    <a:pt x="3203" y="2322"/>
                    <a:pt x="3144" y="2596"/>
                    <a:pt x="3024" y="2834"/>
                  </a:cubicBezTo>
                  <a:cubicBezTo>
                    <a:pt x="2965" y="2941"/>
                    <a:pt x="3013" y="3037"/>
                    <a:pt x="3096" y="3084"/>
                  </a:cubicBezTo>
                  <a:cubicBezTo>
                    <a:pt x="3132" y="3096"/>
                    <a:pt x="3155" y="3096"/>
                    <a:pt x="3191" y="3096"/>
                  </a:cubicBezTo>
                  <a:cubicBezTo>
                    <a:pt x="3251" y="3096"/>
                    <a:pt x="3322" y="3072"/>
                    <a:pt x="3346" y="3001"/>
                  </a:cubicBezTo>
                  <a:cubicBezTo>
                    <a:pt x="3501" y="2715"/>
                    <a:pt x="3572" y="2382"/>
                    <a:pt x="3572" y="2060"/>
                  </a:cubicBezTo>
                  <a:cubicBezTo>
                    <a:pt x="3572" y="929"/>
                    <a:pt x="2655" y="0"/>
                    <a:pt x="152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37"/>
            <p:cNvSpPr/>
            <p:nvPr/>
          </p:nvSpPr>
          <p:spPr>
            <a:xfrm>
              <a:off x="2574408" y="2862129"/>
              <a:ext cx="106665" cy="90756"/>
            </a:xfrm>
            <a:custGeom>
              <a:rect b="b" l="l" r="r" t="t"/>
              <a:pathLst>
                <a:path extrusionOk="0" h="2858" w="3359">
                  <a:moveTo>
                    <a:pt x="294" y="1"/>
                  </a:moveTo>
                  <a:cubicBezTo>
                    <a:pt x="218" y="1"/>
                    <a:pt x="145" y="48"/>
                    <a:pt x="108" y="131"/>
                  </a:cubicBezTo>
                  <a:cubicBezTo>
                    <a:pt x="36" y="334"/>
                    <a:pt x="1" y="572"/>
                    <a:pt x="1" y="798"/>
                  </a:cubicBezTo>
                  <a:cubicBezTo>
                    <a:pt x="1" y="1929"/>
                    <a:pt x="917" y="2858"/>
                    <a:pt x="2049" y="2858"/>
                  </a:cubicBezTo>
                  <a:cubicBezTo>
                    <a:pt x="2477" y="2858"/>
                    <a:pt x="2894" y="2715"/>
                    <a:pt x="3251" y="2465"/>
                  </a:cubicBezTo>
                  <a:cubicBezTo>
                    <a:pt x="3346" y="2405"/>
                    <a:pt x="3358" y="2286"/>
                    <a:pt x="3299" y="2215"/>
                  </a:cubicBezTo>
                  <a:cubicBezTo>
                    <a:pt x="3263" y="2158"/>
                    <a:pt x="3206" y="2131"/>
                    <a:pt x="3151" y="2131"/>
                  </a:cubicBezTo>
                  <a:cubicBezTo>
                    <a:pt x="3114" y="2131"/>
                    <a:pt x="3077" y="2143"/>
                    <a:pt x="3049" y="2167"/>
                  </a:cubicBezTo>
                  <a:cubicBezTo>
                    <a:pt x="2763" y="2382"/>
                    <a:pt x="2406" y="2501"/>
                    <a:pt x="2049" y="2501"/>
                  </a:cubicBezTo>
                  <a:cubicBezTo>
                    <a:pt x="1108" y="2501"/>
                    <a:pt x="346" y="1739"/>
                    <a:pt x="346" y="798"/>
                  </a:cubicBezTo>
                  <a:cubicBezTo>
                    <a:pt x="346" y="608"/>
                    <a:pt x="382" y="429"/>
                    <a:pt x="441" y="250"/>
                  </a:cubicBezTo>
                  <a:cubicBezTo>
                    <a:pt x="501" y="143"/>
                    <a:pt x="441" y="36"/>
                    <a:pt x="358" y="12"/>
                  </a:cubicBezTo>
                  <a:cubicBezTo>
                    <a:pt x="337" y="4"/>
                    <a:pt x="315" y="1"/>
                    <a:pt x="29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37"/>
            <p:cNvSpPr/>
            <p:nvPr/>
          </p:nvSpPr>
          <p:spPr>
            <a:xfrm>
              <a:off x="2676881" y="2923385"/>
              <a:ext cx="191324" cy="191324"/>
            </a:xfrm>
            <a:custGeom>
              <a:rect b="b" l="l" r="r" t="t"/>
              <a:pathLst>
                <a:path extrusionOk="0" h="6025" w="6025">
                  <a:moveTo>
                    <a:pt x="2810" y="0"/>
                  </a:moveTo>
                  <a:cubicBezTo>
                    <a:pt x="2608" y="0"/>
                    <a:pt x="2429" y="155"/>
                    <a:pt x="2382" y="357"/>
                  </a:cubicBezTo>
                  <a:lnTo>
                    <a:pt x="2274" y="893"/>
                  </a:lnTo>
                  <a:cubicBezTo>
                    <a:pt x="2191" y="929"/>
                    <a:pt x="2084" y="965"/>
                    <a:pt x="1989" y="1012"/>
                  </a:cubicBezTo>
                  <a:lnTo>
                    <a:pt x="1548" y="715"/>
                  </a:lnTo>
                  <a:cubicBezTo>
                    <a:pt x="1475" y="666"/>
                    <a:pt x="1393" y="643"/>
                    <a:pt x="1313" y="643"/>
                  </a:cubicBezTo>
                  <a:cubicBezTo>
                    <a:pt x="1198" y="643"/>
                    <a:pt x="1085" y="690"/>
                    <a:pt x="1000" y="774"/>
                  </a:cubicBezTo>
                  <a:lnTo>
                    <a:pt x="738" y="1024"/>
                  </a:lnTo>
                  <a:cubicBezTo>
                    <a:pt x="596" y="1179"/>
                    <a:pt x="572" y="1417"/>
                    <a:pt x="679" y="1584"/>
                  </a:cubicBezTo>
                  <a:lnTo>
                    <a:pt x="977" y="2024"/>
                  </a:lnTo>
                  <a:cubicBezTo>
                    <a:pt x="917" y="2143"/>
                    <a:pt x="858" y="2274"/>
                    <a:pt x="834" y="2417"/>
                  </a:cubicBezTo>
                  <a:cubicBezTo>
                    <a:pt x="798" y="2512"/>
                    <a:pt x="858" y="2608"/>
                    <a:pt x="965" y="2631"/>
                  </a:cubicBezTo>
                  <a:cubicBezTo>
                    <a:pt x="986" y="2639"/>
                    <a:pt x="1006" y="2642"/>
                    <a:pt x="1025" y="2642"/>
                  </a:cubicBezTo>
                  <a:cubicBezTo>
                    <a:pt x="1103" y="2642"/>
                    <a:pt x="1162" y="2587"/>
                    <a:pt x="1191" y="2501"/>
                  </a:cubicBezTo>
                  <a:cubicBezTo>
                    <a:pt x="1227" y="2358"/>
                    <a:pt x="1298" y="2215"/>
                    <a:pt x="1346" y="2096"/>
                  </a:cubicBezTo>
                  <a:cubicBezTo>
                    <a:pt x="1381" y="2036"/>
                    <a:pt x="1381" y="1965"/>
                    <a:pt x="1346" y="1905"/>
                  </a:cubicBezTo>
                  <a:lnTo>
                    <a:pt x="1000" y="1369"/>
                  </a:lnTo>
                  <a:cubicBezTo>
                    <a:pt x="977" y="1346"/>
                    <a:pt x="977" y="1310"/>
                    <a:pt x="1012" y="1286"/>
                  </a:cubicBezTo>
                  <a:lnTo>
                    <a:pt x="1262" y="1024"/>
                  </a:lnTo>
                  <a:cubicBezTo>
                    <a:pt x="1283" y="1010"/>
                    <a:pt x="1300" y="1004"/>
                    <a:pt x="1318" y="1004"/>
                  </a:cubicBezTo>
                  <a:cubicBezTo>
                    <a:pt x="1330" y="1004"/>
                    <a:pt x="1343" y="1007"/>
                    <a:pt x="1358" y="1012"/>
                  </a:cubicBezTo>
                  <a:lnTo>
                    <a:pt x="1893" y="1369"/>
                  </a:lnTo>
                  <a:cubicBezTo>
                    <a:pt x="1923" y="1393"/>
                    <a:pt x="1956" y="1405"/>
                    <a:pt x="1989" y="1405"/>
                  </a:cubicBezTo>
                  <a:cubicBezTo>
                    <a:pt x="2021" y="1405"/>
                    <a:pt x="2054" y="1393"/>
                    <a:pt x="2084" y="1369"/>
                  </a:cubicBezTo>
                  <a:cubicBezTo>
                    <a:pt x="2215" y="1298"/>
                    <a:pt x="2346" y="1238"/>
                    <a:pt x="2489" y="1203"/>
                  </a:cubicBezTo>
                  <a:cubicBezTo>
                    <a:pt x="2548" y="1191"/>
                    <a:pt x="2608" y="1131"/>
                    <a:pt x="2620" y="1072"/>
                  </a:cubicBezTo>
                  <a:lnTo>
                    <a:pt x="2751" y="429"/>
                  </a:lnTo>
                  <a:cubicBezTo>
                    <a:pt x="2751" y="405"/>
                    <a:pt x="2786" y="369"/>
                    <a:pt x="2822" y="369"/>
                  </a:cubicBezTo>
                  <a:lnTo>
                    <a:pt x="3167" y="369"/>
                  </a:lnTo>
                  <a:cubicBezTo>
                    <a:pt x="3203" y="369"/>
                    <a:pt x="3227" y="405"/>
                    <a:pt x="3239" y="429"/>
                  </a:cubicBezTo>
                  <a:lnTo>
                    <a:pt x="3382" y="1072"/>
                  </a:lnTo>
                  <a:cubicBezTo>
                    <a:pt x="3394" y="1143"/>
                    <a:pt x="3429" y="1191"/>
                    <a:pt x="3513" y="1203"/>
                  </a:cubicBezTo>
                  <a:cubicBezTo>
                    <a:pt x="3656" y="1250"/>
                    <a:pt x="3786" y="1310"/>
                    <a:pt x="3917" y="1369"/>
                  </a:cubicBezTo>
                  <a:cubicBezTo>
                    <a:pt x="3947" y="1387"/>
                    <a:pt x="3980" y="1396"/>
                    <a:pt x="4013" y="1396"/>
                  </a:cubicBezTo>
                  <a:cubicBezTo>
                    <a:pt x="4045" y="1396"/>
                    <a:pt x="4078" y="1387"/>
                    <a:pt x="4108" y="1369"/>
                  </a:cubicBezTo>
                  <a:lnTo>
                    <a:pt x="4644" y="1012"/>
                  </a:lnTo>
                  <a:cubicBezTo>
                    <a:pt x="4654" y="1007"/>
                    <a:pt x="4665" y="1004"/>
                    <a:pt x="4678" y="1004"/>
                  </a:cubicBezTo>
                  <a:cubicBezTo>
                    <a:pt x="4695" y="1004"/>
                    <a:pt x="4713" y="1010"/>
                    <a:pt x="4727" y="1024"/>
                  </a:cubicBezTo>
                  <a:lnTo>
                    <a:pt x="4989" y="1286"/>
                  </a:lnTo>
                  <a:cubicBezTo>
                    <a:pt x="5013" y="1310"/>
                    <a:pt x="5013" y="1346"/>
                    <a:pt x="5001" y="1369"/>
                  </a:cubicBezTo>
                  <a:lnTo>
                    <a:pt x="4644" y="1905"/>
                  </a:lnTo>
                  <a:cubicBezTo>
                    <a:pt x="4596" y="1965"/>
                    <a:pt x="4596" y="2036"/>
                    <a:pt x="4644" y="2096"/>
                  </a:cubicBezTo>
                  <a:cubicBezTo>
                    <a:pt x="4715" y="2239"/>
                    <a:pt x="4775" y="2370"/>
                    <a:pt x="4810" y="2501"/>
                  </a:cubicBezTo>
                  <a:cubicBezTo>
                    <a:pt x="4822" y="2560"/>
                    <a:pt x="4882" y="2620"/>
                    <a:pt x="4941" y="2631"/>
                  </a:cubicBezTo>
                  <a:lnTo>
                    <a:pt x="5584" y="2774"/>
                  </a:lnTo>
                  <a:cubicBezTo>
                    <a:pt x="5608" y="2774"/>
                    <a:pt x="5644" y="2798"/>
                    <a:pt x="5644" y="2846"/>
                  </a:cubicBezTo>
                  <a:lnTo>
                    <a:pt x="5644" y="3191"/>
                  </a:lnTo>
                  <a:cubicBezTo>
                    <a:pt x="5644" y="3215"/>
                    <a:pt x="5608" y="3251"/>
                    <a:pt x="5584" y="3263"/>
                  </a:cubicBezTo>
                  <a:lnTo>
                    <a:pt x="4941" y="3393"/>
                  </a:lnTo>
                  <a:cubicBezTo>
                    <a:pt x="4870" y="3405"/>
                    <a:pt x="4822" y="3453"/>
                    <a:pt x="4810" y="3524"/>
                  </a:cubicBezTo>
                  <a:cubicBezTo>
                    <a:pt x="4763" y="3679"/>
                    <a:pt x="4703" y="3810"/>
                    <a:pt x="4644" y="3929"/>
                  </a:cubicBezTo>
                  <a:cubicBezTo>
                    <a:pt x="4608" y="3989"/>
                    <a:pt x="4608" y="4060"/>
                    <a:pt x="4644" y="4120"/>
                  </a:cubicBezTo>
                  <a:lnTo>
                    <a:pt x="5001" y="4656"/>
                  </a:lnTo>
                  <a:cubicBezTo>
                    <a:pt x="5013" y="4691"/>
                    <a:pt x="5013" y="4715"/>
                    <a:pt x="4989" y="4751"/>
                  </a:cubicBezTo>
                  <a:lnTo>
                    <a:pt x="4727" y="5001"/>
                  </a:lnTo>
                  <a:cubicBezTo>
                    <a:pt x="4714" y="5020"/>
                    <a:pt x="4697" y="5029"/>
                    <a:pt x="4681" y="5029"/>
                  </a:cubicBezTo>
                  <a:cubicBezTo>
                    <a:pt x="4668" y="5029"/>
                    <a:pt x="4654" y="5023"/>
                    <a:pt x="4644" y="5013"/>
                  </a:cubicBezTo>
                  <a:lnTo>
                    <a:pt x="4108" y="4656"/>
                  </a:lnTo>
                  <a:cubicBezTo>
                    <a:pt x="4078" y="4638"/>
                    <a:pt x="4045" y="4629"/>
                    <a:pt x="4013" y="4629"/>
                  </a:cubicBezTo>
                  <a:cubicBezTo>
                    <a:pt x="3980" y="4629"/>
                    <a:pt x="3947" y="4638"/>
                    <a:pt x="3917" y="4656"/>
                  </a:cubicBezTo>
                  <a:cubicBezTo>
                    <a:pt x="3775" y="4739"/>
                    <a:pt x="3644" y="4798"/>
                    <a:pt x="3513" y="4822"/>
                  </a:cubicBezTo>
                  <a:cubicBezTo>
                    <a:pt x="3453" y="4834"/>
                    <a:pt x="3394" y="4894"/>
                    <a:pt x="3382" y="4953"/>
                  </a:cubicBezTo>
                  <a:lnTo>
                    <a:pt x="3239" y="5596"/>
                  </a:lnTo>
                  <a:cubicBezTo>
                    <a:pt x="3239" y="5632"/>
                    <a:pt x="3215" y="5656"/>
                    <a:pt x="3167" y="5656"/>
                  </a:cubicBezTo>
                  <a:lnTo>
                    <a:pt x="2822" y="5656"/>
                  </a:lnTo>
                  <a:cubicBezTo>
                    <a:pt x="2798" y="5656"/>
                    <a:pt x="2763" y="5632"/>
                    <a:pt x="2751" y="5596"/>
                  </a:cubicBezTo>
                  <a:lnTo>
                    <a:pt x="2620" y="4953"/>
                  </a:lnTo>
                  <a:cubicBezTo>
                    <a:pt x="2608" y="4882"/>
                    <a:pt x="2560" y="4834"/>
                    <a:pt x="2489" y="4822"/>
                  </a:cubicBezTo>
                  <a:cubicBezTo>
                    <a:pt x="2334" y="4775"/>
                    <a:pt x="2203" y="4715"/>
                    <a:pt x="2084" y="4656"/>
                  </a:cubicBezTo>
                  <a:cubicBezTo>
                    <a:pt x="2054" y="4644"/>
                    <a:pt x="2021" y="4638"/>
                    <a:pt x="1989" y="4638"/>
                  </a:cubicBezTo>
                  <a:cubicBezTo>
                    <a:pt x="1956" y="4638"/>
                    <a:pt x="1923" y="4644"/>
                    <a:pt x="1893" y="4656"/>
                  </a:cubicBezTo>
                  <a:lnTo>
                    <a:pt x="1358" y="5013"/>
                  </a:lnTo>
                  <a:cubicBezTo>
                    <a:pt x="1342" y="5023"/>
                    <a:pt x="1328" y="5029"/>
                    <a:pt x="1314" y="5029"/>
                  </a:cubicBezTo>
                  <a:cubicBezTo>
                    <a:pt x="1298" y="5029"/>
                    <a:pt x="1282" y="5020"/>
                    <a:pt x="1262" y="5001"/>
                  </a:cubicBezTo>
                  <a:lnTo>
                    <a:pt x="1012" y="4751"/>
                  </a:lnTo>
                  <a:cubicBezTo>
                    <a:pt x="977" y="4715"/>
                    <a:pt x="977" y="4691"/>
                    <a:pt x="1000" y="4656"/>
                  </a:cubicBezTo>
                  <a:lnTo>
                    <a:pt x="1346" y="4120"/>
                  </a:lnTo>
                  <a:cubicBezTo>
                    <a:pt x="1393" y="4060"/>
                    <a:pt x="1393" y="3989"/>
                    <a:pt x="1346" y="3929"/>
                  </a:cubicBezTo>
                  <a:cubicBezTo>
                    <a:pt x="1274" y="3798"/>
                    <a:pt x="1215" y="3667"/>
                    <a:pt x="1191" y="3524"/>
                  </a:cubicBezTo>
                  <a:cubicBezTo>
                    <a:pt x="1167" y="3465"/>
                    <a:pt x="1108" y="3405"/>
                    <a:pt x="1048" y="3393"/>
                  </a:cubicBezTo>
                  <a:lnTo>
                    <a:pt x="417" y="3263"/>
                  </a:lnTo>
                  <a:cubicBezTo>
                    <a:pt x="381" y="3263"/>
                    <a:pt x="357" y="3227"/>
                    <a:pt x="357" y="3191"/>
                  </a:cubicBezTo>
                  <a:lnTo>
                    <a:pt x="357" y="2846"/>
                  </a:lnTo>
                  <a:cubicBezTo>
                    <a:pt x="357" y="2810"/>
                    <a:pt x="381" y="2786"/>
                    <a:pt x="417" y="2774"/>
                  </a:cubicBezTo>
                  <a:lnTo>
                    <a:pt x="453" y="2751"/>
                  </a:lnTo>
                  <a:cubicBezTo>
                    <a:pt x="560" y="2739"/>
                    <a:pt x="619" y="2631"/>
                    <a:pt x="608" y="2548"/>
                  </a:cubicBezTo>
                  <a:cubicBezTo>
                    <a:pt x="597" y="2450"/>
                    <a:pt x="506" y="2392"/>
                    <a:pt x="427" y="2392"/>
                  </a:cubicBezTo>
                  <a:cubicBezTo>
                    <a:pt x="419" y="2392"/>
                    <a:pt x="412" y="2392"/>
                    <a:pt x="405" y="2393"/>
                  </a:cubicBezTo>
                  <a:lnTo>
                    <a:pt x="357" y="2417"/>
                  </a:lnTo>
                  <a:cubicBezTo>
                    <a:pt x="143" y="2453"/>
                    <a:pt x="0" y="2631"/>
                    <a:pt x="0" y="2846"/>
                  </a:cubicBezTo>
                  <a:lnTo>
                    <a:pt x="0" y="3191"/>
                  </a:lnTo>
                  <a:cubicBezTo>
                    <a:pt x="0" y="3393"/>
                    <a:pt x="143" y="3572"/>
                    <a:pt x="357" y="3620"/>
                  </a:cubicBezTo>
                  <a:lnTo>
                    <a:pt x="893" y="3727"/>
                  </a:lnTo>
                  <a:cubicBezTo>
                    <a:pt x="917" y="3810"/>
                    <a:pt x="965" y="3917"/>
                    <a:pt x="1012" y="4001"/>
                  </a:cubicBezTo>
                  <a:lnTo>
                    <a:pt x="715" y="4453"/>
                  </a:lnTo>
                  <a:cubicBezTo>
                    <a:pt x="596" y="4632"/>
                    <a:pt x="619" y="4858"/>
                    <a:pt x="774" y="5001"/>
                  </a:cubicBezTo>
                  <a:lnTo>
                    <a:pt x="1024" y="5251"/>
                  </a:lnTo>
                  <a:cubicBezTo>
                    <a:pt x="1112" y="5339"/>
                    <a:pt x="1227" y="5381"/>
                    <a:pt x="1338" y="5381"/>
                  </a:cubicBezTo>
                  <a:cubicBezTo>
                    <a:pt x="1423" y="5381"/>
                    <a:pt x="1505" y="5357"/>
                    <a:pt x="1572" y="5310"/>
                  </a:cubicBezTo>
                  <a:lnTo>
                    <a:pt x="2024" y="5013"/>
                  </a:lnTo>
                  <a:cubicBezTo>
                    <a:pt x="2108" y="5060"/>
                    <a:pt x="2203" y="5108"/>
                    <a:pt x="2310" y="5132"/>
                  </a:cubicBezTo>
                  <a:lnTo>
                    <a:pt x="2405" y="5668"/>
                  </a:lnTo>
                  <a:cubicBezTo>
                    <a:pt x="2453" y="5882"/>
                    <a:pt x="2632" y="6025"/>
                    <a:pt x="2846" y="6025"/>
                  </a:cubicBezTo>
                  <a:lnTo>
                    <a:pt x="3179" y="6025"/>
                  </a:lnTo>
                  <a:cubicBezTo>
                    <a:pt x="3394" y="6025"/>
                    <a:pt x="3572" y="5882"/>
                    <a:pt x="3620" y="5668"/>
                  </a:cubicBezTo>
                  <a:lnTo>
                    <a:pt x="3715" y="5132"/>
                  </a:lnTo>
                  <a:cubicBezTo>
                    <a:pt x="3810" y="5108"/>
                    <a:pt x="3917" y="5060"/>
                    <a:pt x="4001" y="5013"/>
                  </a:cubicBezTo>
                  <a:lnTo>
                    <a:pt x="4453" y="5310"/>
                  </a:lnTo>
                  <a:cubicBezTo>
                    <a:pt x="4529" y="5361"/>
                    <a:pt x="4611" y="5386"/>
                    <a:pt x="4692" y="5386"/>
                  </a:cubicBezTo>
                  <a:cubicBezTo>
                    <a:pt x="4803" y="5386"/>
                    <a:pt x="4912" y="5340"/>
                    <a:pt x="5001" y="5251"/>
                  </a:cubicBezTo>
                  <a:lnTo>
                    <a:pt x="5251" y="5001"/>
                  </a:lnTo>
                  <a:cubicBezTo>
                    <a:pt x="5406" y="4858"/>
                    <a:pt x="5418" y="4620"/>
                    <a:pt x="5310" y="4453"/>
                  </a:cubicBezTo>
                  <a:lnTo>
                    <a:pt x="5013" y="4001"/>
                  </a:lnTo>
                  <a:cubicBezTo>
                    <a:pt x="5060" y="3917"/>
                    <a:pt x="5108" y="3822"/>
                    <a:pt x="5132" y="3727"/>
                  </a:cubicBezTo>
                  <a:lnTo>
                    <a:pt x="5668" y="3620"/>
                  </a:lnTo>
                  <a:cubicBezTo>
                    <a:pt x="5882" y="3572"/>
                    <a:pt x="6025" y="3393"/>
                    <a:pt x="6025" y="3191"/>
                  </a:cubicBezTo>
                  <a:lnTo>
                    <a:pt x="6025" y="2846"/>
                  </a:lnTo>
                  <a:cubicBezTo>
                    <a:pt x="6001" y="2631"/>
                    <a:pt x="5846" y="2453"/>
                    <a:pt x="5644" y="2417"/>
                  </a:cubicBezTo>
                  <a:lnTo>
                    <a:pt x="5108" y="2310"/>
                  </a:lnTo>
                  <a:cubicBezTo>
                    <a:pt x="5072" y="2215"/>
                    <a:pt x="5025" y="2120"/>
                    <a:pt x="4989" y="2024"/>
                  </a:cubicBezTo>
                  <a:lnTo>
                    <a:pt x="5287" y="1584"/>
                  </a:lnTo>
                  <a:cubicBezTo>
                    <a:pt x="5406" y="1405"/>
                    <a:pt x="5370" y="1179"/>
                    <a:pt x="5227" y="1024"/>
                  </a:cubicBezTo>
                  <a:lnTo>
                    <a:pt x="4965" y="774"/>
                  </a:lnTo>
                  <a:cubicBezTo>
                    <a:pt x="4882" y="691"/>
                    <a:pt x="4766" y="648"/>
                    <a:pt x="4651" y="648"/>
                  </a:cubicBezTo>
                  <a:cubicBezTo>
                    <a:pt x="4569" y="648"/>
                    <a:pt x="4487" y="670"/>
                    <a:pt x="4418" y="715"/>
                  </a:cubicBezTo>
                  <a:lnTo>
                    <a:pt x="3977" y="1012"/>
                  </a:lnTo>
                  <a:cubicBezTo>
                    <a:pt x="3882" y="965"/>
                    <a:pt x="3786" y="929"/>
                    <a:pt x="3691" y="893"/>
                  </a:cubicBezTo>
                  <a:lnTo>
                    <a:pt x="3584" y="357"/>
                  </a:lnTo>
                  <a:cubicBezTo>
                    <a:pt x="3536" y="155"/>
                    <a:pt x="3358" y="0"/>
                    <a:pt x="315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37"/>
            <p:cNvSpPr/>
            <p:nvPr/>
          </p:nvSpPr>
          <p:spPr>
            <a:xfrm>
              <a:off x="2738867" y="2986895"/>
              <a:ext cx="65066" cy="65066"/>
            </a:xfrm>
            <a:custGeom>
              <a:rect b="b" l="l" r="r" t="t"/>
              <a:pathLst>
                <a:path extrusionOk="0" h="2049" w="2049">
                  <a:moveTo>
                    <a:pt x="1025" y="0"/>
                  </a:moveTo>
                  <a:cubicBezTo>
                    <a:pt x="453" y="0"/>
                    <a:pt x="1" y="453"/>
                    <a:pt x="1" y="1024"/>
                  </a:cubicBezTo>
                  <a:cubicBezTo>
                    <a:pt x="1" y="1584"/>
                    <a:pt x="453" y="2048"/>
                    <a:pt x="1025" y="2048"/>
                  </a:cubicBezTo>
                  <a:cubicBezTo>
                    <a:pt x="1251" y="2048"/>
                    <a:pt x="1465" y="1977"/>
                    <a:pt x="1644" y="1846"/>
                  </a:cubicBezTo>
                  <a:cubicBezTo>
                    <a:pt x="1727" y="1786"/>
                    <a:pt x="1739" y="1667"/>
                    <a:pt x="1680" y="1584"/>
                  </a:cubicBezTo>
                  <a:cubicBezTo>
                    <a:pt x="1646" y="1543"/>
                    <a:pt x="1593" y="1522"/>
                    <a:pt x="1540" y="1522"/>
                  </a:cubicBezTo>
                  <a:cubicBezTo>
                    <a:pt x="1500" y="1522"/>
                    <a:pt x="1461" y="1534"/>
                    <a:pt x="1430" y="1560"/>
                  </a:cubicBezTo>
                  <a:cubicBezTo>
                    <a:pt x="1311" y="1644"/>
                    <a:pt x="1168" y="1691"/>
                    <a:pt x="1025" y="1691"/>
                  </a:cubicBezTo>
                  <a:cubicBezTo>
                    <a:pt x="668" y="1691"/>
                    <a:pt x="370" y="1393"/>
                    <a:pt x="370" y="1036"/>
                  </a:cubicBezTo>
                  <a:cubicBezTo>
                    <a:pt x="382" y="655"/>
                    <a:pt x="680" y="370"/>
                    <a:pt x="1037" y="370"/>
                  </a:cubicBezTo>
                  <a:cubicBezTo>
                    <a:pt x="1394" y="370"/>
                    <a:pt x="1692" y="667"/>
                    <a:pt x="1692" y="1024"/>
                  </a:cubicBezTo>
                  <a:cubicBezTo>
                    <a:pt x="1692" y="1132"/>
                    <a:pt x="1775" y="1203"/>
                    <a:pt x="1870" y="1203"/>
                  </a:cubicBezTo>
                  <a:cubicBezTo>
                    <a:pt x="1965" y="1203"/>
                    <a:pt x="2049" y="1108"/>
                    <a:pt x="2049" y="1024"/>
                  </a:cubicBezTo>
                  <a:cubicBezTo>
                    <a:pt x="2049" y="453"/>
                    <a:pt x="1584" y="0"/>
                    <a:pt x="102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37"/>
            <p:cNvSpPr/>
            <p:nvPr/>
          </p:nvSpPr>
          <p:spPr>
            <a:xfrm>
              <a:off x="2604670" y="2851904"/>
              <a:ext cx="70718" cy="71131"/>
            </a:xfrm>
            <a:custGeom>
              <a:rect b="b" l="l" r="r" t="t"/>
              <a:pathLst>
                <a:path extrusionOk="0" h="2240" w="2227">
                  <a:moveTo>
                    <a:pt x="1107" y="382"/>
                  </a:moveTo>
                  <a:cubicBezTo>
                    <a:pt x="1512" y="382"/>
                    <a:pt x="1858" y="715"/>
                    <a:pt x="1858" y="1120"/>
                  </a:cubicBezTo>
                  <a:cubicBezTo>
                    <a:pt x="1858" y="1525"/>
                    <a:pt x="1512" y="1870"/>
                    <a:pt x="1107" y="1870"/>
                  </a:cubicBezTo>
                  <a:cubicBezTo>
                    <a:pt x="691" y="1870"/>
                    <a:pt x="369" y="1525"/>
                    <a:pt x="369" y="1120"/>
                  </a:cubicBezTo>
                  <a:cubicBezTo>
                    <a:pt x="369" y="703"/>
                    <a:pt x="703" y="382"/>
                    <a:pt x="1107" y="382"/>
                  </a:cubicBezTo>
                  <a:close/>
                  <a:moveTo>
                    <a:pt x="1107" y="1"/>
                  </a:moveTo>
                  <a:cubicBezTo>
                    <a:pt x="500" y="1"/>
                    <a:pt x="0" y="513"/>
                    <a:pt x="0" y="1120"/>
                  </a:cubicBezTo>
                  <a:cubicBezTo>
                    <a:pt x="0" y="1727"/>
                    <a:pt x="500" y="2239"/>
                    <a:pt x="1107" y="2239"/>
                  </a:cubicBezTo>
                  <a:cubicBezTo>
                    <a:pt x="1727" y="2239"/>
                    <a:pt x="2227" y="1727"/>
                    <a:pt x="2227" y="1120"/>
                  </a:cubicBezTo>
                  <a:cubicBezTo>
                    <a:pt x="2227" y="513"/>
                    <a:pt x="1727" y="1"/>
                    <a:pt x="110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567" name="Google Shape;56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250" y="1782550"/>
            <a:ext cx="1250900" cy="25717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68" name="Google Shape;568;p37"/>
          <p:cNvGrpSpPr/>
          <p:nvPr/>
        </p:nvGrpSpPr>
        <p:grpSpPr>
          <a:xfrm>
            <a:off x="6297568" y="1256179"/>
            <a:ext cx="489140" cy="394811"/>
            <a:chOff x="1958520" y="2302574"/>
            <a:chExt cx="359213" cy="327807"/>
          </a:xfrm>
        </p:grpSpPr>
        <p:sp>
          <p:nvSpPr>
            <p:cNvPr id="569" name="Google Shape;569;p37"/>
            <p:cNvSpPr/>
            <p:nvPr/>
          </p:nvSpPr>
          <p:spPr>
            <a:xfrm>
              <a:off x="1958520" y="2302574"/>
              <a:ext cx="359213" cy="327807"/>
            </a:xfrm>
            <a:custGeom>
              <a:rect b="b" l="l" r="r" t="t"/>
              <a:pathLst>
                <a:path extrusionOk="0" h="10323" w="11312">
                  <a:moveTo>
                    <a:pt x="7168" y="8132"/>
                  </a:moveTo>
                  <a:lnTo>
                    <a:pt x="7501" y="9204"/>
                  </a:lnTo>
                  <a:lnTo>
                    <a:pt x="3799" y="9204"/>
                  </a:lnTo>
                  <a:lnTo>
                    <a:pt x="4120" y="8132"/>
                  </a:lnTo>
                  <a:close/>
                  <a:moveTo>
                    <a:pt x="8466" y="9537"/>
                  </a:moveTo>
                  <a:cubicBezTo>
                    <a:pt x="8597" y="9537"/>
                    <a:pt x="8704" y="9656"/>
                    <a:pt x="8704" y="9775"/>
                  </a:cubicBezTo>
                  <a:cubicBezTo>
                    <a:pt x="8704" y="9906"/>
                    <a:pt x="8597" y="10013"/>
                    <a:pt x="8466" y="10013"/>
                  </a:cubicBezTo>
                  <a:lnTo>
                    <a:pt x="2810" y="10013"/>
                  </a:lnTo>
                  <a:cubicBezTo>
                    <a:pt x="2679" y="10013"/>
                    <a:pt x="2572" y="9906"/>
                    <a:pt x="2572" y="9775"/>
                  </a:cubicBezTo>
                  <a:cubicBezTo>
                    <a:pt x="2572" y="9644"/>
                    <a:pt x="2679" y="9537"/>
                    <a:pt x="2810" y="9537"/>
                  </a:cubicBezTo>
                  <a:close/>
                  <a:moveTo>
                    <a:pt x="1072" y="0"/>
                  </a:moveTo>
                  <a:cubicBezTo>
                    <a:pt x="477" y="0"/>
                    <a:pt x="0" y="476"/>
                    <a:pt x="0" y="1072"/>
                  </a:cubicBezTo>
                  <a:lnTo>
                    <a:pt x="0" y="7049"/>
                  </a:lnTo>
                  <a:cubicBezTo>
                    <a:pt x="0" y="7644"/>
                    <a:pt x="477" y="8120"/>
                    <a:pt x="1072" y="8120"/>
                  </a:cubicBezTo>
                  <a:lnTo>
                    <a:pt x="3763" y="8120"/>
                  </a:lnTo>
                  <a:lnTo>
                    <a:pt x="3441" y="9192"/>
                  </a:lnTo>
                  <a:lnTo>
                    <a:pt x="2822" y="9192"/>
                  </a:lnTo>
                  <a:cubicBezTo>
                    <a:pt x="2513" y="9192"/>
                    <a:pt x="2263" y="9442"/>
                    <a:pt x="2263" y="9751"/>
                  </a:cubicBezTo>
                  <a:cubicBezTo>
                    <a:pt x="2263" y="10073"/>
                    <a:pt x="2513" y="10323"/>
                    <a:pt x="2822" y="10323"/>
                  </a:cubicBezTo>
                  <a:lnTo>
                    <a:pt x="8478" y="10323"/>
                  </a:lnTo>
                  <a:cubicBezTo>
                    <a:pt x="8799" y="10323"/>
                    <a:pt x="9049" y="10073"/>
                    <a:pt x="9049" y="9751"/>
                  </a:cubicBezTo>
                  <a:cubicBezTo>
                    <a:pt x="9049" y="9442"/>
                    <a:pt x="8799" y="9192"/>
                    <a:pt x="8478" y="9192"/>
                  </a:cubicBezTo>
                  <a:lnTo>
                    <a:pt x="7870" y="9192"/>
                  </a:lnTo>
                  <a:lnTo>
                    <a:pt x="7549" y="8120"/>
                  </a:lnTo>
                  <a:lnTo>
                    <a:pt x="10240" y="8120"/>
                  </a:lnTo>
                  <a:cubicBezTo>
                    <a:pt x="10835" y="8120"/>
                    <a:pt x="11311" y="7644"/>
                    <a:pt x="11311" y="7049"/>
                  </a:cubicBezTo>
                  <a:lnTo>
                    <a:pt x="11311" y="1072"/>
                  </a:lnTo>
                  <a:cubicBezTo>
                    <a:pt x="11299" y="488"/>
                    <a:pt x="10823" y="0"/>
                    <a:pt x="10228" y="0"/>
                  </a:cubicBezTo>
                  <a:lnTo>
                    <a:pt x="2786" y="0"/>
                  </a:lnTo>
                  <a:cubicBezTo>
                    <a:pt x="2691" y="0"/>
                    <a:pt x="2620" y="72"/>
                    <a:pt x="2620" y="155"/>
                  </a:cubicBezTo>
                  <a:cubicBezTo>
                    <a:pt x="2620" y="250"/>
                    <a:pt x="2691" y="322"/>
                    <a:pt x="2786" y="322"/>
                  </a:cubicBezTo>
                  <a:lnTo>
                    <a:pt x="10228" y="322"/>
                  </a:lnTo>
                  <a:cubicBezTo>
                    <a:pt x="10621" y="322"/>
                    <a:pt x="10966" y="655"/>
                    <a:pt x="10966" y="1072"/>
                  </a:cubicBezTo>
                  <a:lnTo>
                    <a:pt x="10966" y="7049"/>
                  </a:lnTo>
                  <a:cubicBezTo>
                    <a:pt x="10966" y="7453"/>
                    <a:pt x="10645" y="7799"/>
                    <a:pt x="10228" y="7799"/>
                  </a:cubicBezTo>
                  <a:lnTo>
                    <a:pt x="1072" y="7799"/>
                  </a:lnTo>
                  <a:cubicBezTo>
                    <a:pt x="667" y="7799"/>
                    <a:pt x="322" y="7465"/>
                    <a:pt x="322" y="7049"/>
                  </a:cubicBezTo>
                  <a:lnTo>
                    <a:pt x="322" y="1072"/>
                  </a:lnTo>
                  <a:cubicBezTo>
                    <a:pt x="322" y="667"/>
                    <a:pt x="655" y="322"/>
                    <a:pt x="1072" y="322"/>
                  </a:cubicBezTo>
                  <a:lnTo>
                    <a:pt x="2108" y="322"/>
                  </a:lnTo>
                  <a:cubicBezTo>
                    <a:pt x="2203" y="322"/>
                    <a:pt x="2275" y="250"/>
                    <a:pt x="2275" y="155"/>
                  </a:cubicBezTo>
                  <a:cubicBezTo>
                    <a:pt x="2275" y="72"/>
                    <a:pt x="2203" y="0"/>
                    <a:pt x="210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37"/>
            <p:cNvSpPr/>
            <p:nvPr/>
          </p:nvSpPr>
          <p:spPr>
            <a:xfrm>
              <a:off x="1986877" y="2331313"/>
              <a:ext cx="302117" cy="184909"/>
            </a:xfrm>
            <a:custGeom>
              <a:rect b="b" l="l" r="r" t="t"/>
              <a:pathLst>
                <a:path extrusionOk="0" h="5823" w="9514">
                  <a:moveTo>
                    <a:pt x="179" y="0"/>
                  </a:moveTo>
                  <a:cubicBezTo>
                    <a:pt x="72" y="0"/>
                    <a:pt x="0" y="71"/>
                    <a:pt x="0" y="179"/>
                  </a:cubicBezTo>
                  <a:lnTo>
                    <a:pt x="0" y="5656"/>
                  </a:lnTo>
                  <a:cubicBezTo>
                    <a:pt x="0" y="5739"/>
                    <a:pt x="72" y="5822"/>
                    <a:pt x="167" y="5822"/>
                  </a:cubicBezTo>
                  <a:lnTo>
                    <a:pt x="9347" y="5822"/>
                  </a:lnTo>
                  <a:cubicBezTo>
                    <a:pt x="9430" y="5822"/>
                    <a:pt x="9513" y="5739"/>
                    <a:pt x="9513" y="5656"/>
                  </a:cubicBezTo>
                  <a:lnTo>
                    <a:pt x="9513" y="5072"/>
                  </a:lnTo>
                  <a:cubicBezTo>
                    <a:pt x="9513" y="4989"/>
                    <a:pt x="9430" y="4905"/>
                    <a:pt x="9347" y="4905"/>
                  </a:cubicBezTo>
                  <a:cubicBezTo>
                    <a:pt x="9252" y="4905"/>
                    <a:pt x="9180" y="4989"/>
                    <a:pt x="9180" y="5072"/>
                  </a:cubicBezTo>
                  <a:lnTo>
                    <a:pt x="9180" y="5489"/>
                  </a:lnTo>
                  <a:lnTo>
                    <a:pt x="346" y="5489"/>
                  </a:lnTo>
                  <a:lnTo>
                    <a:pt x="346" y="345"/>
                  </a:lnTo>
                  <a:lnTo>
                    <a:pt x="9180" y="345"/>
                  </a:lnTo>
                  <a:lnTo>
                    <a:pt x="9180" y="4405"/>
                  </a:lnTo>
                  <a:cubicBezTo>
                    <a:pt x="9168" y="4489"/>
                    <a:pt x="9240" y="4572"/>
                    <a:pt x="9347" y="4572"/>
                  </a:cubicBezTo>
                  <a:cubicBezTo>
                    <a:pt x="9430" y="4572"/>
                    <a:pt x="9513" y="4489"/>
                    <a:pt x="9513" y="4405"/>
                  </a:cubicBezTo>
                  <a:lnTo>
                    <a:pt x="9513" y="179"/>
                  </a:lnTo>
                  <a:cubicBezTo>
                    <a:pt x="9513" y="71"/>
                    <a:pt x="9430" y="0"/>
                    <a:pt x="933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37"/>
            <p:cNvSpPr/>
            <p:nvPr/>
          </p:nvSpPr>
          <p:spPr>
            <a:xfrm>
              <a:off x="2131521" y="2526701"/>
              <a:ext cx="11908" cy="10638"/>
            </a:xfrm>
            <a:custGeom>
              <a:rect b="b" l="l" r="r" t="t"/>
              <a:pathLst>
                <a:path extrusionOk="0" h="335" w="375">
                  <a:moveTo>
                    <a:pt x="176" y="0"/>
                  </a:moveTo>
                  <a:cubicBezTo>
                    <a:pt x="167" y="0"/>
                    <a:pt x="158" y="1"/>
                    <a:pt x="148" y="3"/>
                  </a:cubicBezTo>
                  <a:cubicBezTo>
                    <a:pt x="77" y="26"/>
                    <a:pt x="17" y="86"/>
                    <a:pt x="17" y="157"/>
                  </a:cubicBezTo>
                  <a:cubicBezTo>
                    <a:pt x="1" y="258"/>
                    <a:pt x="95" y="334"/>
                    <a:pt x="186" y="334"/>
                  </a:cubicBezTo>
                  <a:cubicBezTo>
                    <a:pt x="225" y="334"/>
                    <a:pt x="263" y="320"/>
                    <a:pt x="291" y="288"/>
                  </a:cubicBezTo>
                  <a:cubicBezTo>
                    <a:pt x="375" y="229"/>
                    <a:pt x="375" y="145"/>
                    <a:pt x="327" y="86"/>
                  </a:cubicBezTo>
                  <a:cubicBezTo>
                    <a:pt x="296" y="34"/>
                    <a:pt x="238" y="0"/>
                    <a:pt x="17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72" name="Google Shape;572;p37"/>
          <p:cNvGrpSpPr/>
          <p:nvPr/>
        </p:nvGrpSpPr>
        <p:grpSpPr>
          <a:xfrm>
            <a:off x="2220348" y="3305917"/>
            <a:ext cx="399223" cy="519685"/>
            <a:chOff x="2656082" y="2287427"/>
            <a:chExt cx="207582" cy="359594"/>
          </a:xfrm>
        </p:grpSpPr>
        <p:sp>
          <p:nvSpPr>
            <p:cNvPr id="573" name="Google Shape;573;p37"/>
            <p:cNvSpPr/>
            <p:nvPr/>
          </p:nvSpPr>
          <p:spPr>
            <a:xfrm>
              <a:off x="2656082" y="2287427"/>
              <a:ext cx="207582" cy="359594"/>
            </a:xfrm>
            <a:custGeom>
              <a:rect b="b" l="l" r="r" t="t"/>
              <a:pathLst>
                <a:path extrusionOk="0" h="11324" w="6537">
                  <a:moveTo>
                    <a:pt x="5704" y="334"/>
                  </a:moveTo>
                  <a:cubicBezTo>
                    <a:pt x="5965" y="334"/>
                    <a:pt x="6192" y="561"/>
                    <a:pt x="6192" y="834"/>
                  </a:cubicBezTo>
                  <a:lnTo>
                    <a:pt x="6192" y="1323"/>
                  </a:lnTo>
                  <a:lnTo>
                    <a:pt x="346" y="1323"/>
                  </a:lnTo>
                  <a:lnTo>
                    <a:pt x="346" y="834"/>
                  </a:lnTo>
                  <a:cubicBezTo>
                    <a:pt x="346" y="561"/>
                    <a:pt x="560" y="334"/>
                    <a:pt x="834" y="334"/>
                  </a:cubicBezTo>
                  <a:close/>
                  <a:moveTo>
                    <a:pt x="6192" y="1644"/>
                  </a:moveTo>
                  <a:lnTo>
                    <a:pt x="6192" y="8990"/>
                  </a:lnTo>
                  <a:lnTo>
                    <a:pt x="1501" y="8990"/>
                  </a:lnTo>
                  <a:cubicBezTo>
                    <a:pt x="1405" y="8990"/>
                    <a:pt x="1334" y="9062"/>
                    <a:pt x="1334" y="9145"/>
                  </a:cubicBezTo>
                  <a:cubicBezTo>
                    <a:pt x="1334" y="9240"/>
                    <a:pt x="1405" y="9312"/>
                    <a:pt x="1501" y="9312"/>
                  </a:cubicBezTo>
                  <a:lnTo>
                    <a:pt x="6192" y="9312"/>
                  </a:lnTo>
                  <a:lnTo>
                    <a:pt x="6192" y="10478"/>
                  </a:lnTo>
                  <a:cubicBezTo>
                    <a:pt x="6192" y="10740"/>
                    <a:pt x="5965" y="10967"/>
                    <a:pt x="5704" y="10967"/>
                  </a:cubicBezTo>
                  <a:lnTo>
                    <a:pt x="834" y="10967"/>
                  </a:lnTo>
                  <a:cubicBezTo>
                    <a:pt x="560" y="10967"/>
                    <a:pt x="346" y="10740"/>
                    <a:pt x="346" y="10478"/>
                  </a:cubicBezTo>
                  <a:lnTo>
                    <a:pt x="346" y="9312"/>
                  </a:lnTo>
                  <a:lnTo>
                    <a:pt x="834" y="9312"/>
                  </a:lnTo>
                  <a:cubicBezTo>
                    <a:pt x="917" y="9312"/>
                    <a:pt x="1001" y="9240"/>
                    <a:pt x="1001" y="9145"/>
                  </a:cubicBezTo>
                  <a:cubicBezTo>
                    <a:pt x="1001" y="9062"/>
                    <a:pt x="917" y="8990"/>
                    <a:pt x="834" y="8990"/>
                  </a:cubicBezTo>
                  <a:lnTo>
                    <a:pt x="346" y="8990"/>
                  </a:lnTo>
                  <a:lnTo>
                    <a:pt x="346" y="1644"/>
                  </a:lnTo>
                  <a:close/>
                  <a:moveTo>
                    <a:pt x="834" y="1"/>
                  </a:moveTo>
                  <a:cubicBezTo>
                    <a:pt x="370" y="1"/>
                    <a:pt x="0" y="370"/>
                    <a:pt x="0" y="834"/>
                  </a:cubicBezTo>
                  <a:lnTo>
                    <a:pt x="0" y="10490"/>
                  </a:lnTo>
                  <a:cubicBezTo>
                    <a:pt x="0" y="10955"/>
                    <a:pt x="370" y="11324"/>
                    <a:pt x="834" y="11324"/>
                  </a:cubicBezTo>
                  <a:lnTo>
                    <a:pt x="5704" y="11324"/>
                  </a:lnTo>
                  <a:cubicBezTo>
                    <a:pt x="6156" y="11324"/>
                    <a:pt x="6537" y="10955"/>
                    <a:pt x="6537" y="10490"/>
                  </a:cubicBezTo>
                  <a:lnTo>
                    <a:pt x="6537" y="834"/>
                  </a:lnTo>
                  <a:cubicBezTo>
                    <a:pt x="6513" y="370"/>
                    <a:pt x="6144" y="1"/>
                    <a:pt x="570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37"/>
            <p:cNvSpPr/>
            <p:nvPr/>
          </p:nvSpPr>
          <p:spPr>
            <a:xfrm>
              <a:off x="2754395" y="2308608"/>
              <a:ext cx="31787" cy="10257"/>
            </a:xfrm>
            <a:custGeom>
              <a:rect b="b" l="l" r="r" t="t"/>
              <a:pathLst>
                <a:path extrusionOk="0" h="323" w="1001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834" y="322"/>
                  </a:lnTo>
                  <a:cubicBezTo>
                    <a:pt x="917" y="322"/>
                    <a:pt x="1000" y="251"/>
                    <a:pt x="1000" y="167"/>
                  </a:cubicBezTo>
                  <a:cubicBezTo>
                    <a:pt x="1000" y="72"/>
                    <a:pt x="917" y="1"/>
                    <a:pt x="83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37"/>
            <p:cNvSpPr/>
            <p:nvPr/>
          </p:nvSpPr>
          <p:spPr>
            <a:xfrm>
              <a:off x="2743789" y="2594053"/>
              <a:ext cx="31406" cy="31056"/>
            </a:xfrm>
            <a:custGeom>
              <a:rect b="b" l="l" r="r" t="t"/>
              <a:pathLst>
                <a:path extrusionOk="0" h="978" w="989">
                  <a:moveTo>
                    <a:pt x="501" y="322"/>
                  </a:moveTo>
                  <a:cubicBezTo>
                    <a:pt x="584" y="322"/>
                    <a:pt x="656" y="406"/>
                    <a:pt x="656" y="489"/>
                  </a:cubicBezTo>
                  <a:cubicBezTo>
                    <a:pt x="656" y="584"/>
                    <a:pt x="584" y="656"/>
                    <a:pt x="501" y="656"/>
                  </a:cubicBezTo>
                  <a:cubicBezTo>
                    <a:pt x="406" y="656"/>
                    <a:pt x="334" y="584"/>
                    <a:pt x="334" y="489"/>
                  </a:cubicBezTo>
                  <a:cubicBezTo>
                    <a:pt x="334" y="406"/>
                    <a:pt x="406" y="322"/>
                    <a:pt x="501" y="322"/>
                  </a:cubicBezTo>
                  <a:close/>
                  <a:moveTo>
                    <a:pt x="501" y="1"/>
                  </a:moveTo>
                  <a:cubicBezTo>
                    <a:pt x="227" y="1"/>
                    <a:pt x="1" y="227"/>
                    <a:pt x="1" y="489"/>
                  </a:cubicBezTo>
                  <a:cubicBezTo>
                    <a:pt x="1" y="763"/>
                    <a:pt x="227" y="977"/>
                    <a:pt x="501" y="977"/>
                  </a:cubicBezTo>
                  <a:cubicBezTo>
                    <a:pt x="763" y="977"/>
                    <a:pt x="989" y="763"/>
                    <a:pt x="989" y="489"/>
                  </a:cubicBezTo>
                  <a:cubicBezTo>
                    <a:pt x="989" y="227"/>
                    <a:pt x="775" y="1"/>
                    <a:pt x="50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37"/>
            <p:cNvSpPr/>
            <p:nvPr/>
          </p:nvSpPr>
          <p:spPr>
            <a:xfrm>
              <a:off x="2733596" y="2308608"/>
              <a:ext cx="10225" cy="10257"/>
            </a:xfrm>
            <a:custGeom>
              <a:rect b="b" l="l" r="r" t="t"/>
              <a:pathLst>
                <a:path extrusionOk="0" h="323" w="322">
                  <a:moveTo>
                    <a:pt x="155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22"/>
                    <a:pt x="155" y="322"/>
                  </a:cubicBezTo>
                  <a:cubicBezTo>
                    <a:pt x="250" y="322"/>
                    <a:pt x="322" y="251"/>
                    <a:pt x="322" y="167"/>
                  </a:cubicBezTo>
                  <a:cubicBezTo>
                    <a:pt x="322" y="72"/>
                    <a:pt x="250" y="1"/>
                    <a:pt x="15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38"/>
          <p:cNvSpPr txBox="1"/>
          <p:nvPr>
            <p:ph idx="1" type="subTitle"/>
          </p:nvPr>
        </p:nvSpPr>
        <p:spPr>
          <a:xfrm>
            <a:off x="720000" y="2571750"/>
            <a:ext cx="4733100" cy="169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 Javascript open-source framework</a:t>
            </a:r>
            <a:br>
              <a:rPr lang="en"/>
            </a:b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SPA (Single Page Application)</a:t>
            </a:r>
            <a:br>
              <a:rPr lang="en"/>
            </a:b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React graphic component and </a:t>
            </a:r>
            <a:r>
              <a:rPr lang="en"/>
              <a:t>packable</a:t>
            </a:r>
            <a:r>
              <a:rPr lang="en"/>
              <a:t> </a:t>
            </a:r>
            <a:r>
              <a:rPr lang="en"/>
              <a:t>component</a:t>
            </a:r>
            <a:endParaRPr/>
          </a:p>
        </p:txBody>
      </p:sp>
      <p:sp>
        <p:nvSpPr>
          <p:cNvPr id="582" name="Google Shape;582;p38"/>
          <p:cNvSpPr txBox="1"/>
          <p:nvPr>
            <p:ph type="ctrTitle"/>
          </p:nvPr>
        </p:nvSpPr>
        <p:spPr>
          <a:xfrm>
            <a:off x="720000" y="1405200"/>
            <a:ext cx="2958300" cy="96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VueJS</a:t>
            </a:r>
            <a:endParaRPr/>
          </a:p>
        </p:txBody>
      </p:sp>
      <p:pic>
        <p:nvPicPr>
          <p:cNvPr id="583" name="Google Shape;58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89300" y="700850"/>
            <a:ext cx="1533050" cy="153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Google Shape;584;p38"/>
          <p:cNvPicPr preferRelativeResize="0"/>
          <p:nvPr/>
        </p:nvPicPr>
        <p:blipFill rotWithShape="1">
          <a:blip r:embed="rId4">
            <a:alphaModFix/>
          </a:blip>
          <a:srcRect b="0" l="26879" r="27291" t="0"/>
          <a:stretch/>
        </p:blipFill>
        <p:spPr>
          <a:xfrm>
            <a:off x="6799150" y="2823775"/>
            <a:ext cx="1147450" cy="140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39"/>
          <p:cNvSpPr txBox="1"/>
          <p:nvPr>
            <p:ph idx="1" type="subTitle"/>
          </p:nvPr>
        </p:nvSpPr>
        <p:spPr>
          <a:xfrm flipH="1">
            <a:off x="719975" y="2649050"/>
            <a:ext cx="6174300" cy="188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Only one load from the server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Client-side modification by script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Can be used offline after a single charge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0" name="Google Shape;590;p39"/>
          <p:cNvSpPr txBox="1"/>
          <p:nvPr>
            <p:ph type="title"/>
          </p:nvPr>
        </p:nvSpPr>
        <p:spPr>
          <a:xfrm>
            <a:off x="5589025" y="552100"/>
            <a:ext cx="3077100" cy="167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VueJS : SPA</a:t>
            </a:r>
            <a:br>
              <a:rPr lang="en"/>
            </a:br>
            <a:r>
              <a:rPr lang="en"/>
              <a:t>(Single Page Application)</a:t>
            </a:r>
            <a:endParaRPr/>
          </a:p>
        </p:txBody>
      </p:sp>
      <p:grpSp>
        <p:nvGrpSpPr>
          <p:cNvPr id="591" name="Google Shape;591;p39"/>
          <p:cNvGrpSpPr/>
          <p:nvPr/>
        </p:nvGrpSpPr>
        <p:grpSpPr>
          <a:xfrm>
            <a:off x="263772" y="2681335"/>
            <a:ext cx="424058" cy="383646"/>
            <a:chOff x="6216367" y="1970156"/>
            <a:chExt cx="361147" cy="361147"/>
          </a:xfrm>
        </p:grpSpPr>
        <p:sp>
          <p:nvSpPr>
            <p:cNvPr id="592" name="Google Shape;592;p39"/>
            <p:cNvSpPr/>
            <p:nvPr/>
          </p:nvSpPr>
          <p:spPr>
            <a:xfrm>
              <a:off x="6247813" y="2069522"/>
              <a:ext cx="329701" cy="261781"/>
            </a:xfrm>
            <a:custGeom>
              <a:rect b="b" l="l" r="r" t="t"/>
              <a:pathLst>
                <a:path extrusionOk="0" h="8225" w="10359">
                  <a:moveTo>
                    <a:pt x="9663" y="0"/>
                  </a:moveTo>
                  <a:cubicBezTo>
                    <a:pt x="9637" y="0"/>
                    <a:pt x="9611" y="7"/>
                    <a:pt x="9585" y="22"/>
                  </a:cubicBezTo>
                  <a:cubicBezTo>
                    <a:pt x="9490" y="69"/>
                    <a:pt x="9466" y="153"/>
                    <a:pt x="9502" y="248"/>
                  </a:cubicBezTo>
                  <a:cubicBezTo>
                    <a:pt x="9847" y="962"/>
                    <a:pt x="10026" y="1736"/>
                    <a:pt x="10026" y="2534"/>
                  </a:cubicBezTo>
                  <a:cubicBezTo>
                    <a:pt x="10026" y="3963"/>
                    <a:pt x="9478" y="5308"/>
                    <a:pt x="8466" y="6320"/>
                  </a:cubicBezTo>
                  <a:cubicBezTo>
                    <a:pt x="7454" y="7332"/>
                    <a:pt x="6108" y="7880"/>
                    <a:pt x="4680" y="7880"/>
                  </a:cubicBezTo>
                  <a:cubicBezTo>
                    <a:pt x="3834" y="7880"/>
                    <a:pt x="3037" y="7689"/>
                    <a:pt x="2287" y="7308"/>
                  </a:cubicBezTo>
                  <a:cubicBezTo>
                    <a:pt x="1667" y="6999"/>
                    <a:pt x="1096" y="6558"/>
                    <a:pt x="632" y="6022"/>
                  </a:cubicBezTo>
                  <a:lnTo>
                    <a:pt x="632" y="6022"/>
                  </a:lnTo>
                  <a:lnTo>
                    <a:pt x="1286" y="6237"/>
                  </a:lnTo>
                  <a:cubicBezTo>
                    <a:pt x="1308" y="6245"/>
                    <a:pt x="1329" y="6249"/>
                    <a:pt x="1350" y="6249"/>
                  </a:cubicBezTo>
                  <a:cubicBezTo>
                    <a:pt x="1417" y="6249"/>
                    <a:pt x="1473" y="6206"/>
                    <a:pt x="1501" y="6141"/>
                  </a:cubicBezTo>
                  <a:cubicBezTo>
                    <a:pt x="1525" y="6046"/>
                    <a:pt x="1489" y="5963"/>
                    <a:pt x="1394" y="5927"/>
                  </a:cubicBezTo>
                  <a:lnTo>
                    <a:pt x="215" y="5546"/>
                  </a:lnTo>
                  <a:cubicBezTo>
                    <a:pt x="197" y="5539"/>
                    <a:pt x="180" y="5536"/>
                    <a:pt x="163" y="5536"/>
                  </a:cubicBezTo>
                  <a:cubicBezTo>
                    <a:pt x="122" y="5536"/>
                    <a:pt x="85" y="5553"/>
                    <a:pt x="60" y="5570"/>
                  </a:cubicBezTo>
                  <a:cubicBezTo>
                    <a:pt x="12" y="5606"/>
                    <a:pt x="1" y="5665"/>
                    <a:pt x="1" y="5725"/>
                  </a:cubicBezTo>
                  <a:lnTo>
                    <a:pt x="191" y="7094"/>
                  </a:lnTo>
                  <a:cubicBezTo>
                    <a:pt x="203" y="7177"/>
                    <a:pt x="274" y="7237"/>
                    <a:pt x="358" y="7237"/>
                  </a:cubicBezTo>
                  <a:lnTo>
                    <a:pt x="382" y="7237"/>
                  </a:lnTo>
                  <a:cubicBezTo>
                    <a:pt x="477" y="7225"/>
                    <a:pt x="536" y="7130"/>
                    <a:pt x="512" y="7046"/>
                  </a:cubicBezTo>
                  <a:lnTo>
                    <a:pt x="417" y="6272"/>
                  </a:lnTo>
                  <a:lnTo>
                    <a:pt x="417" y="6272"/>
                  </a:lnTo>
                  <a:cubicBezTo>
                    <a:pt x="893" y="6820"/>
                    <a:pt x="1489" y="7284"/>
                    <a:pt x="2120" y="7606"/>
                  </a:cubicBezTo>
                  <a:cubicBezTo>
                    <a:pt x="2918" y="8011"/>
                    <a:pt x="3775" y="8225"/>
                    <a:pt x="4680" y="8225"/>
                  </a:cubicBezTo>
                  <a:cubicBezTo>
                    <a:pt x="6204" y="8225"/>
                    <a:pt x="7621" y="7630"/>
                    <a:pt x="8692" y="6558"/>
                  </a:cubicBezTo>
                  <a:cubicBezTo>
                    <a:pt x="9764" y="5487"/>
                    <a:pt x="10359" y="4058"/>
                    <a:pt x="10359" y="2558"/>
                  </a:cubicBezTo>
                  <a:cubicBezTo>
                    <a:pt x="10359" y="1677"/>
                    <a:pt x="10157" y="855"/>
                    <a:pt x="9799" y="93"/>
                  </a:cubicBezTo>
                  <a:cubicBezTo>
                    <a:pt x="9775" y="35"/>
                    <a:pt x="9721" y="0"/>
                    <a:pt x="966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39"/>
            <p:cNvSpPr/>
            <p:nvPr/>
          </p:nvSpPr>
          <p:spPr>
            <a:xfrm>
              <a:off x="6216367" y="1970156"/>
              <a:ext cx="329701" cy="260731"/>
            </a:xfrm>
            <a:custGeom>
              <a:rect b="b" l="l" r="r" t="t"/>
              <a:pathLst>
                <a:path extrusionOk="0" h="8192" w="10359">
                  <a:moveTo>
                    <a:pt x="5668" y="0"/>
                  </a:moveTo>
                  <a:cubicBezTo>
                    <a:pt x="4156" y="0"/>
                    <a:pt x="2739" y="596"/>
                    <a:pt x="1667" y="1667"/>
                  </a:cubicBezTo>
                  <a:cubicBezTo>
                    <a:pt x="596" y="2739"/>
                    <a:pt x="0" y="4168"/>
                    <a:pt x="0" y="5680"/>
                  </a:cubicBezTo>
                  <a:cubicBezTo>
                    <a:pt x="0" y="6525"/>
                    <a:pt x="179" y="7346"/>
                    <a:pt x="548" y="8097"/>
                  </a:cubicBezTo>
                  <a:cubicBezTo>
                    <a:pt x="584" y="8156"/>
                    <a:pt x="643" y="8192"/>
                    <a:pt x="703" y="8192"/>
                  </a:cubicBezTo>
                  <a:cubicBezTo>
                    <a:pt x="727" y="8192"/>
                    <a:pt x="750" y="8192"/>
                    <a:pt x="774" y="8180"/>
                  </a:cubicBezTo>
                  <a:cubicBezTo>
                    <a:pt x="858" y="8132"/>
                    <a:pt x="893" y="8037"/>
                    <a:pt x="846" y="7954"/>
                  </a:cubicBezTo>
                  <a:cubicBezTo>
                    <a:pt x="512" y="7239"/>
                    <a:pt x="334" y="6465"/>
                    <a:pt x="334" y="5656"/>
                  </a:cubicBezTo>
                  <a:cubicBezTo>
                    <a:pt x="334" y="4227"/>
                    <a:pt x="881" y="2894"/>
                    <a:pt x="1893" y="1882"/>
                  </a:cubicBezTo>
                  <a:cubicBezTo>
                    <a:pt x="2905" y="869"/>
                    <a:pt x="4239" y="322"/>
                    <a:pt x="5668" y="322"/>
                  </a:cubicBezTo>
                  <a:cubicBezTo>
                    <a:pt x="7239" y="322"/>
                    <a:pt x="8704" y="989"/>
                    <a:pt x="9716" y="2179"/>
                  </a:cubicBezTo>
                  <a:lnTo>
                    <a:pt x="9061" y="1953"/>
                  </a:lnTo>
                  <a:cubicBezTo>
                    <a:pt x="9044" y="1948"/>
                    <a:pt x="9027" y="1946"/>
                    <a:pt x="9010" y="1946"/>
                  </a:cubicBezTo>
                  <a:cubicBezTo>
                    <a:pt x="8942" y="1946"/>
                    <a:pt x="8878" y="1984"/>
                    <a:pt x="8859" y="2060"/>
                  </a:cubicBezTo>
                  <a:cubicBezTo>
                    <a:pt x="8823" y="2143"/>
                    <a:pt x="8870" y="2239"/>
                    <a:pt x="8966" y="2263"/>
                  </a:cubicBezTo>
                  <a:lnTo>
                    <a:pt x="10133" y="2655"/>
                  </a:lnTo>
                  <a:cubicBezTo>
                    <a:pt x="10156" y="2655"/>
                    <a:pt x="10168" y="2667"/>
                    <a:pt x="10192" y="2667"/>
                  </a:cubicBezTo>
                  <a:cubicBezTo>
                    <a:pt x="10240" y="2667"/>
                    <a:pt x="10275" y="2655"/>
                    <a:pt x="10299" y="2620"/>
                  </a:cubicBezTo>
                  <a:cubicBezTo>
                    <a:pt x="10347" y="2596"/>
                    <a:pt x="10359" y="2536"/>
                    <a:pt x="10359" y="2477"/>
                  </a:cubicBezTo>
                  <a:lnTo>
                    <a:pt x="10168" y="1108"/>
                  </a:lnTo>
                  <a:cubicBezTo>
                    <a:pt x="10158" y="1027"/>
                    <a:pt x="10088" y="971"/>
                    <a:pt x="10016" y="971"/>
                  </a:cubicBezTo>
                  <a:cubicBezTo>
                    <a:pt x="10003" y="971"/>
                    <a:pt x="9990" y="973"/>
                    <a:pt x="9978" y="977"/>
                  </a:cubicBezTo>
                  <a:cubicBezTo>
                    <a:pt x="9882" y="989"/>
                    <a:pt x="9823" y="1072"/>
                    <a:pt x="9835" y="1167"/>
                  </a:cubicBezTo>
                  <a:lnTo>
                    <a:pt x="9942" y="1941"/>
                  </a:lnTo>
                  <a:cubicBezTo>
                    <a:pt x="8870" y="703"/>
                    <a:pt x="7323" y="0"/>
                    <a:pt x="566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39"/>
            <p:cNvSpPr/>
            <p:nvPr/>
          </p:nvSpPr>
          <p:spPr>
            <a:xfrm>
              <a:off x="6351252" y="2064875"/>
              <a:ext cx="17855" cy="28072"/>
            </a:xfrm>
            <a:custGeom>
              <a:rect b="b" l="l" r="r" t="t"/>
              <a:pathLst>
                <a:path extrusionOk="0" h="882" w="561">
                  <a:moveTo>
                    <a:pt x="358" y="1"/>
                  </a:moveTo>
                  <a:cubicBezTo>
                    <a:pt x="275" y="1"/>
                    <a:pt x="203" y="84"/>
                    <a:pt x="203" y="168"/>
                  </a:cubicBezTo>
                  <a:lnTo>
                    <a:pt x="203" y="477"/>
                  </a:lnTo>
                  <a:lnTo>
                    <a:pt x="84" y="596"/>
                  </a:lnTo>
                  <a:cubicBezTo>
                    <a:pt x="25" y="656"/>
                    <a:pt x="1" y="763"/>
                    <a:pt x="84" y="834"/>
                  </a:cubicBezTo>
                  <a:cubicBezTo>
                    <a:pt x="108" y="870"/>
                    <a:pt x="156" y="882"/>
                    <a:pt x="203" y="882"/>
                  </a:cubicBezTo>
                  <a:cubicBezTo>
                    <a:pt x="239" y="882"/>
                    <a:pt x="287" y="870"/>
                    <a:pt x="322" y="834"/>
                  </a:cubicBezTo>
                  <a:lnTo>
                    <a:pt x="501" y="680"/>
                  </a:lnTo>
                  <a:cubicBezTo>
                    <a:pt x="525" y="644"/>
                    <a:pt x="561" y="596"/>
                    <a:pt x="537" y="560"/>
                  </a:cubicBezTo>
                  <a:lnTo>
                    <a:pt x="525" y="168"/>
                  </a:lnTo>
                  <a:cubicBezTo>
                    <a:pt x="525" y="84"/>
                    <a:pt x="453" y="1"/>
                    <a:pt x="35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39"/>
            <p:cNvSpPr/>
            <p:nvPr/>
          </p:nvSpPr>
          <p:spPr>
            <a:xfrm>
              <a:off x="6260321" y="2016688"/>
              <a:ext cx="272857" cy="269929"/>
            </a:xfrm>
            <a:custGeom>
              <a:rect b="b" l="l" r="r" t="t"/>
              <a:pathLst>
                <a:path extrusionOk="0" h="8481" w="8573">
                  <a:moveTo>
                    <a:pt x="2822" y="3182"/>
                  </a:moveTo>
                  <a:lnTo>
                    <a:pt x="3037" y="3217"/>
                  </a:lnTo>
                  <a:lnTo>
                    <a:pt x="3144" y="3217"/>
                  </a:lnTo>
                  <a:lnTo>
                    <a:pt x="2965" y="3598"/>
                  </a:lnTo>
                  <a:lnTo>
                    <a:pt x="2679" y="3527"/>
                  </a:lnTo>
                  <a:lnTo>
                    <a:pt x="2822" y="3182"/>
                  </a:lnTo>
                  <a:close/>
                  <a:moveTo>
                    <a:pt x="3918" y="3110"/>
                  </a:moveTo>
                  <a:lnTo>
                    <a:pt x="4251" y="3515"/>
                  </a:lnTo>
                  <a:lnTo>
                    <a:pt x="4203" y="3634"/>
                  </a:lnTo>
                  <a:cubicBezTo>
                    <a:pt x="4168" y="3718"/>
                    <a:pt x="4215" y="3813"/>
                    <a:pt x="4310" y="3837"/>
                  </a:cubicBezTo>
                  <a:cubicBezTo>
                    <a:pt x="4322" y="3837"/>
                    <a:pt x="4334" y="3860"/>
                    <a:pt x="4370" y="3860"/>
                  </a:cubicBezTo>
                  <a:cubicBezTo>
                    <a:pt x="4441" y="3860"/>
                    <a:pt x="4501" y="3813"/>
                    <a:pt x="4525" y="3741"/>
                  </a:cubicBezTo>
                  <a:lnTo>
                    <a:pt x="4572" y="3622"/>
                  </a:lnTo>
                  <a:cubicBezTo>
                    <a:pt x="4608" y="3515"/>
                    <a:pt x="4584" y="3408"/>
                    <a:pt x="4513" y="3325"/>
                  </a:cubicBezTo>
                  <a:lnTo>
                    <a:pt x="4430" y="3217"/>
                  </a:lnTo>
                  <a:lnTo>
                    <a:pt x="4727" y="3444"/>
                  </a:lnTo>
                  <a:cubicBezTo>
                    <a:pt x="4749" y="3458"/>
                    <a:pt x="4780" y="3469"/>
                    <a:pt x="4815" y="3469"/>
                  </a:cubicBezTo>
                  <a:cubicBezTo>
                    <a:pt x="4836" y="3469"/>
                    <a:pt x="4859" y="3465"/>
                    <a:pt x="4882" y="3456"/>
                  </a:cubicBezTo>
                  <a:lnTo>
                    <a:pt x="5096" y="3360"/>
                  </a:lnTo>
                  <a:lnTo>
                    <a:pt x="5227" y="3515"/>
                  </a:lnTo>
                  <a:cubicBezTo>
                    <a:pt x="5263" y="3563"/>
                    <a:pt x="5323" y="3575"/>
                    <a:pt x="5358" y="3575"/>
                  </a:cubicBezTo>
                  <a:lnTo>
                    <a:pt x="5775" y="3539"/>
                  </a:lnTo>
                  <a:lnTo>
                    <a:pt x="5799" y="3622"/>
                  </a:lnTo>
                  <a:cubicBezTo>
                    <a:pt x="5811" y="3658"/>
                    <a:pt x="5775" y="3694"/>
                    <a:pt x="5775" y="3706"/>
                  </a:cubicBezTo>
                  <a:cubicBezTo>
                    <a:pt x="5763" y="3718"/>
                    <a:pt x="5739" y="3753"/>
                    <a:pt x="5692" y="3753"/>
                  </a:cubicBezTo>
                  <a:lnTo>
                    <a:pt x="4977" y="3813"/>
                  </a:lnTo>
                  <a:cubicBezTo>
                    <a:pt x="4882" y="3813"/>
                    <a:pt x="4811" y="3872"/>
                    <a:pt x="4751" y="3944"/>
                  </a:cubicBezTo>
                  <a:cubicBezTo>
                    <a:pt x="4727" y="4003"/>
                    <a:pt x="4691" y="4063"/>
                    <a:pt x="4703" y="4122"/>
                  </a:cubicBezTo>
                  <a:lnTo>
                    <a:pt x="4227" y="3956"/>
                  </a:lnTo>
                  <a:cubicBezTo>
                    <a:pt x="4215" y="3956"/>
                    <a:pt x="4215" y="3944"/>
                    <a:pt x="4203" y="3932"/>
                  </a:cubicBezTo>
                  <a:cubicBezTo>
                    <a:pt x="4168" y="3753"/>
                    <a:pt x="4025" y="3610"/>
                    <a:pt x="3846" y="3610"/>
                  </a:cubicBezTo>
                  <a:lnTo>
                    <a:pt x="3834" y="3610"/>
                  </a:lnTo>
                  <a:lnTo>
                    <a:pt x="3322" y="3634"/>
                  </a:lnTo>
                  <a:lnTo>
                    <a:pt x="3477" y="3289"/>
                  </a:lnTo>
                  <a:cubicBezTo>
                    <a:pt x="3489" y="3265"/>
                    <a:pt x="3513" y="3229"/>
                    <a:pt x="3548" y="3229"/>
                  </a:cubicBezTo>
                  <a:lnTo>
                    <a:pt x="3918" y="3110"/>
                  </a:lnTo>
                  <a:close/>
                  <a:moveTo>
                    <a:pt x="7775" y="3646"/>
                  </a:moveTo>
                  <a:cubicBezTo>
                    <a:pt x="7787" y="3646"/>
                    <a:pt x="7835" y="3646"/>
                    <a:pt x="7859" y="3682"/>
                  </a:cubicBezTo>
                  <a:lnTo>
                    <a:pt x="8204" y="4003"/>
                  </a:lnTo>
                  <a:lnTo>
                    <a:pt x="8204" y="4349"/>
                  </a:lnTo>
                  <a:cubicBezTo>
                    <a:pt x="8156" y="5325"/>
                    <a:pt x="7763" y="6254"/>
                    <a:pt x="7061" y="6956"/>
                  </a:cubicBezTo>
                  <a:cubicBezTo>
                    <a:pt x="6954" y="7051"/>
                    <a:pt x="6835" y="7158"/>
                    <a:pt x="6716" y="7254"/>
                  </a:cubicBezTo>
                  <a:cubicBezTo>
                    <a:pt x="6775" y="7158"/>
                    <a:pt x="6835" y="7075"/>
                    <a:pt x="6870" y="6968"/>
                  </a:cubicBezTo>
                  <a:lnTo>
                    <a:pt x="7620" y="5194"/>
                  </a:lnTo>
                  <a:cubicBezTo>
                    <a:pt x="7656" y="5134"/>
                    <a:pt x="7644" y="5075"/>
                    <a:pt x="7609" y="5027"/>
                  </a:cubicBezTo>
                  <a:cubicBezTo>
                    <a:pt x="7585" y="4992"/>
                    <a:pt x="7525" y="4956"/>
                    <a:pt x="7466" y="4956"/>
                  </a:cubicBezTo>
                  <a:lnTo>
                    <a:pt x="7382" y="4956"/>
                  </a:lnTo>
                  <a:lnTo>
                    <a:pt x="7799" y="4134"/>
                  </a:lnTo>
                  <a:cubicBezTo>
                    <a:pt x="7882" y="4003"/>
                    <a:pt x="7835" y="3837"/>
                    <a:pt x="7704" y="3753"/>
                  </a:cubicBezTo>
                  <a:lnTo>
                    <a:pt x="7668" y="3718"/>
                  </a:lnTo>
                  <a:lnTo>
                    <a:pt x="7680" y="3706"/>
                  </a:lnTo>
                  <a:cubicBezTo>
                    <a:pt x="7716" y="3658"/>
                    <a:pt x="7739" y="3658"/>
                    <a:pt x="7775" y="3646"/>
                  </a:cubicBezTo>
                  <a:close/>
                  <a:moveTo>
                    <a:pt x="4257" y="0"/>
                  </a:moveTo>
                  <a:cubicBezTo>
                    <a:pt x="4208" y="0"/>
                    <a:pt x="4158" y="1"/>
                    <a:pt x="4108" y="3"/>
                  </a:cubicBezTo>
                  <a:cubicBezTo>
                    <a:pt x="3037" y="50"/>
                    <a:pt x="2048" y="491"/>
                    <a:pt x="1286" y="1241"/>
                  </a:cubicBezTo>
                  <a:cubicBezTo>
                    <a:pt x="524" y="1991"/>
                    <a:pt x="96" y="2991"/>
                    <a:pt x="48" y="4063"/>
                  </a:cubicBezTo>
                  <a:cubicBezTo>
                    <a:pt x="0" y="5122"/>
                    <a:pt x="358" y="6158"/>
                    <a:pt x="1048" y="6968"/>
                  </a:cubicBezTo>
                  <a:cubicBezTo>
                    <a:pt x="1072" y="7016"/>
                    <a:pt x="1120" y="7027"/>
                    <a:pt x="1179" y="7027"/>
                  </a:cubicBezTo>
                  <a:cubicBezTo>
                    <a:pt x="1227" y="7027"/>
                    <a:pt x="1251" y="7016"/>
                    <a:pt x="1286" y="6980"/>
                  </a:cubicBezTo>
                  <a:cubicBezTo>
                    <a:pt x="1358" y="6920"/>
                    <a:pt x="1358" y="6813"/>
                    <a:pt x="1298" y="6742"/>
                  </a:cubicBezTo>
                  <a:cubicBezTo>
                    <a:pt x="679" y="6004"/>
                    <a:pt x="346" y="5051"/>
                    <a:pt x="393" y="4063"/>
                  </a:cubicBezTo>
                  <a:cubicBezTo>
                    <a:pt x="441" y="3087"/>
                    <a:pt x="834" y="2158"/>
                    <a:pt x="1536" y="1455"/>
                  </a:cubicBezTo>
                  <a:cubicBezTo>
                    <a:pt x="2239" y="765"/>
                    <a:pt x="3156" y="360"/>
                    <a:pt x="4144" y="312"/>
                  </a:cubicBezTo>
                  <a:cubicBezTo>
                    <a:pt x="4200" y="309"/>
                    <a:pt x="4256" y="308"/>
                    <a:pt x="4312" y="308"/>
                  </a:cubicBezTo>
                  <a:cubicBezTo>
                    <a:pt x="4478" y="308"/>
                    <a:pt x="4641" y="321"/>
                    <a:pt x="4811" y="348"/>
                  </a:cubicBezTo>
                  <a:lnTo>
                    <a:pt x="5037" y="622"/>
                  </a:lnTo>
                  <a:lnTo>
                    <a:pt x="4942" y="848"/>
                  </a:lnTo>
                  <a:lnTo>
                    <a:pt x="4811" y="610"/>
                  </a:lnTo>
                  <a:cubicBezTo>
                    <a:pt x="4787" y="550"/>
                    <a:pt x="4727" y="527"/>
                    <a:pt x="4668" y="527"/>
                  </a:cubicBezTo>
                  <a:lnTo>
                    <a:pt x="4132" y="527"/>
                  </a:lnTo>
                  <a:cubicBezTo>
                    <a:pt x="4072" y="527"/>
                    <a:pt x="4013" y="550"/>
                    <a:pt x="3977" y="610"/>
                  </a:cubicBezTo>
                  <a:lnTo>
                    <a:pt x="3608" y="1324"/>
                  </a:lnTo>
                  <a:cubicBezTo>
                    <a:pt x="3560" y="1432"/>
                    <a:pt x="3560" y="1539"/>
                    <a:pt x="3608" y="1634"/>
                  </a:cubicBezTo>
                  <a:cubicBezTo>
                    <a:pt x="3668" y="1729"/>
                    <a:pt x="3751" y="1801"/>
                    <a:pt x="3858" y="1801"/>
                  </a:cubicBezTo>
                  <a:lnTo>
                    <a:pt x="4156" y="1836"/>
                  </a:lnTo>
                  <a:cubicBezTo>
                    <a:pt x="4215" y="1836"/>
                    <a:pt x="4275" y="1813"/>
                    <a:pt x="4310" y="1753"/>
                  </a:cubicBezTo>
                  <a:lnTo>
                    <a:pt x="4430" y="1598"/>
                  </a:lnTo>
                  <a:lnTo>
                    <a:pt x="4489" y="1670"/>
                  </a:lnTo>
                  <a:lnTo>
                    <a:pt x="4441" y="1955"/>
                  </a:lnTo>
                  <a:lnTo>
                    <a:pt x="3929" y="2027"/>
                  </a:lnTo>
                  <a:cubicBezTo>
                    <a:pt x="3906" y="2027"/>
                    <a:pt x="3894" y="2039"/>
                    <a:pt x="3858" y="2051"/>
                  </a:cubicBezTo>
                  <a:lnTo>
                    <a:pt x="3203" y="2527"/>
                  </a:lnTo>
                  <a:cubicBezTo>
                    <a:pt x="3179" y="2563"/>
                    <a:pt x="3144" y="2586"/>
                    <a:pt x="3144" y="2622"/>
                  </a:cubicBezTo>
                  <a:lnTo>
                    <a:pt x="3072" y="2920"/>
                  </a:lnTo>
                  <a:lnTo>
                    <a:pt x="2846" y="2884"/>
                  </a:lnTo>
                  <a:cubicBezTo>
                    <a:pt x="2836" y="2883"/>
                    <a:pt x="2826" y="2883"/>
                    <a:pt x="2816" y="2883"/>
                  </a:cubicBezTo>
                  <a:cubicBezTo>
                    <a:pt x="2686" y="2883"/>
                    <a:pt x="2580" y="2954"/>
                    <a:pt x="2525" y="3087"/>
                  </a:cubicBezTo>
                  <a:lnTo>
                    <a:pt x="2382" y="3456"/>
                  </a:lnTo>
                  <a:cubicBezTo>
                    <a:pt x="2358" y="3527"/>
                    <a:pt x="2358" y="3622"/>
                    <a:pt x="2405" y="3694"/>
                  </a:cubicBezTo>
                  <a:cubicBezTo>
                    <a:pt x="2441" y="3765"/>
                    <a:pt x="2501" y="3825"/>
                    <a:pt x="2596" y="3860"/>
                  </a:cubicBezTo>
                  <a:cubicBezTo>
                    <a:pt x="2441" y="3932"/>
                    <a:pt x="2322" y="4075"/>
                    <a:pt x="2322" y="4241"/>
                  </a:cubicBezTo>
                  <a:lnTo>
                    <a:pt x="2322" y="4313"/>
                  </a:lnTo>
                  <a:lnTo>
                    <a:pt x="1870" y="4849"/>
                  </a:lnTo>
                  <a:cubicBezTo>
                    <a:pt x="1786" y="4932"/>
                    <a:pt x="1763" y="5051"/>
                    <a:pt x="1763" y="5146"/>
                  </a:cubicBezTo>
                  <a:lnTo>
                    <a:pt x="1763" y="5777"/>
                  </a:lnTo>
                  <a:cubicBezTo>
                    <a:pt x="1763" y="5944"/>
                    <a:pt x="1822" y="6087"/>
                    <a:pt x="1941" y="6194"/>
                  </a:cubicBezTo>
                  <a:lnTo>
                    <a:pt x="2382" y="6623"/>
                  </a:lnTo>
                  <a:cubicBezTo>
                    <a:pt x="2489" y="6718"/>
                    <a:pt x="2608" y="6777"/>
                    <a:pt x="2739" y="6789"/>
                  </a:cubicBezTo>
                  <a:lnTo>
                    <a:pt x="4049" y="6908"/>
                  </a:lnTo>
                  <a:lnTo>
                    <a:pt x="4049" y="6956"/>
                  </a:lnTo>
                  <a:cubicBezTo>
                    <a:pt x="4037" y="7111"/>
                    <a:pt x="4096" y="7266"/>
                    <a:pt x="4227" y="7373"/>
                  </a:cubicBezTo>
                  <a:lnTo>
                    <a:pt x="4465" y="7551"/>
                  </a:lnTo>
                  <a:lnTo>
                    <a:pt x="4453" y="7587"/>
                  </a:lnTo>
                  <a:cubicBezTo>
                    <a:pt x="4394" y="7766"/>
                    <a:pt x="4453" y="7944"/>
                    <a:pt x="4584" y="8063"/>
                  </a:cubicBezTo>
                  <a:lnTo>
                    <a:pt x="4668" y="8123"/>
                  </a:lnTo>
                  <a:cubicBezTo>
                    <a:pt x="4608" y="8123"/>
                    <a:pt x="4561" y="8147"/>
                    <a:pt x="4501" y="8147"/>
                  </a:cubicBezTo>
                  <a:cubicBezTo>
                    <a:pt x="4451" y="8148"/>
                    <a:pt x="4402" y="8149"/>
                    <a:pt x="4353" y="8149"/>
                  </a:cubicBezTo>
                  <a:cubicBezTo>
                    <a:pt x="3418" y="8149"/>
                    <a:pt x="2523" y="7829"/>
                    <a:pt x="1822" y="7230"/>
                  </a:cubicBezTo>
                  <a:cubicBezTo>
                    <a:pt x="1793" y="7206"/>
                    <a:pt x="1759" y="7195"/>
                    <a:pt x="1724" y="7195"/>
                  </a:cubicBezTo>
                  <a:cubicBezTo>
                    <a:pt x="1672" y="7195"/>
                    <a:pt x="1619" y="7218"/>
                    <a:pt x="1584" y="7254"/>
                  </a:cubicBezTo>
                  <a:cubicBezTo>
                    <a:pt x="1524" y="7325"/>
                    <a:pt x="1536" y="7432"/>
                    <a:pt x="1596" y="7492"/>
                  </a:cubicBezTo>
                  <a:cubicBezTo>
                    <a:pt x="2358" y="8123"/>
                    <a:pt x="3322" y="8480"/>
                    <a:pt x="4322" y="8480"/>
                  </a:cubicBezTo>
                  <a:lnTo>
                    <a:pt x="4501" y="8480"/>
                  </a:lnTo>
                  <a:cubicBezTo>
                    <a:pt x="5573" y="8444"/>
                    <a:pt x="6573" y="7992"/>
                    <a:pt x="7323" y="7254"/>
                  </a:cubicBezTo>
                  <a:cubicBezTo>
                    <a:pt x="8085" y="6492"/>
                    <a:pt x="8513" y="5492"/>
                    <a:pt x="8561" y="4420"/>
                  </a:cubicBezTo>
                  <a:cubicBezTo>
                    <a:pt x="8573" y="3289"/>
                    <a:pt x="8216" y="2265"/>
                    <a:pt x="7537" y="1455"/>
                  </a:cubicBezTo>
                  <a:cubicBezTo>
                    <a:pt x="7506" y="1418"/>
                    <a:pt x="7462" y="1400"/>
                    <a:pt x="7417" y="1400"/>
                  </a:cubicBezTo>
                  <a:cubicBezTo>
                    <a:pt x="7375" y="1400"/>
                    <a:pt x="7333" y="1415"/>
                    <a:pt x="7299" y="1443"/>
                  </a:cubicBezTo>
                  <a:cubicBezTo>
                    <a:pt x="7228" y="1503"/>
                    <a:pt x="7228" y="1610"/>
                    <a:pt x="7287" y="1682"/>
                  </a:cubicBezTo>
                  <a:cubicBezTo>
                    <a:pt x="7728" y="2217"/>
                    <a:pt x="8025" y="2860"/>
                    <a:pt x="8144" y="3539"/>
                  </a:cubicBezTo>
                  <a:lnTo>
                    <a:pt x="8097" y="3503"/>
                  </a:lnTo>
                  <a:cubicBezTo>
                    <a:pt x="8018" y="3424"/>
                    <a:pt x="7923" y="3378"/>
                    <a:pt x="7804" y="3378"/>
                  </a:cubicBezTo>
                  <a:cubicBezTo>
                    <a:pt x="7780" y="3378"/>
                    <a:pt x="7754" y="3380"/>
                    <a:pt x="7728" y="3384"/>
                  </a:cubicBezTo>
                  <a:cubicBezTo>
                    <a:pt x="7597" y="3396"/>
                    <a:pt x="7478" y="3468"/>
                    <a:pt x="7406" y="3587"/>
                  </a:cubicBezTo>
                  <a:lnTo>
                    <a:pt x="7370" y="3634"/>
                  </a:lnTo>
                  <a:cubicBezTo>
                    <a:pt x="7299" y="3634"/>
                    <a:pt x="7228" y="3658"/>
                    <a:pt x="7168" y="3718"/>
                  </a:cubicBezTo>
                  <a:lnTo>
                    <a:pt x="6942" y="3468"/>
                  </a:lnTo>
                  <a:cubicBezTo>
                    <a:pt x="6911" y="3430"/>
                    <a:pt x="6866" y="3412"/>
                    <a:pt x="6821" y="3412"/>
                  </a:cubicBezTo>
                  <a:cubicBezTo>
                    <a:pt x="6780" y="3412"/>
                    <a:pt x="6738" y="3427"/>
                    <a:pt x="6704" y="3456"/>
                  </a:cubicBezTo>
                  <a:cubicBezTo>
                    <a:pt x="6632" y="3515"/>
                    <a:pt x="6632" y="3622"/>
                    <a:pt x="6692" y="3694"/>
                  </a:cubicBezTo>
                  <a:lnTo>
                    <a:pt x="7013" y="4099"/>
                  </a:lnTo>
                  <a:cubicBezTo>
                    <a:pt x="7049" y="4122"/>
                    <a:pt x="7085" y="4146"/>
                    <a:pt x="7132" y="4146"/>
                  </a:cubicBezTo>
                  <a:cubicBezTo>
                    <a:pt x="7180" y="4146"/>
                    <a:pt x="7228" y="4134"/>
                    <a:pt x="7251" y="4110"/>
                  </a:cubicBezTo>
                  <a:lnTo>
                    <a:pt x="7358" y="4003"/>
                  </a:lnTo>
                  <a:lnTo>
                    <a:pt x="7489" y="4099"/>
                  </a:lnTo>
                  <a:lnTo>
                    <a:pt x="7001" y="5075"/>
                  </a:lnTo>
                  <a:lnTo>
                    <a:pt x="6966" y="5075"/>
                  </a:lnTo>
                  <a:cubicBezTo>
                    <a:pt x="6930" y="5075"/>
                    <a:pt x="6894" y="5063"/>
                    <a:pt x="6870" y="5027"/>
                  </a:cubicBezTo>
                  <a:lnTo>
                    <a:pt x="6215" y="4230"/>
                  </a:lnTo>
                  <a:cubicBezTo>
                    <a:pt x="6181" y="4188"/>
                    <a:pt x="6129" y="4170"/>
                    <a:pt x="6079" y="4170"/>
                  </a:cubicBezTo>
                  <a:cubicBezTo>
                    <a:pt x="6043" y="4170"/>
                    <a:pt x="6007" y="4179"/>
                    <a:pt x="5977" y="4194"/>
                  </a:cubicBezTo>
                  <a:cubicBezTo>
                    <a:pt x="5894" y="4253"/>
                    <a:pt x="5894" y="4360"/>
                    <a:pt x="5942" y="4432"/>
                  </a:cubicBezTo>
                  <a:lnTo>
                    <a:pt x="6596" y="5242"/>
                  </a:lnTo>
                  <a:cubicBezTo>
                    <a:pt x="6684" y="5351"/>
                    <a:pt x="6811" y="5410"/>
                    <a:pt x="6932" y="5410"/>
                  </a:cubicBezTo>
                  <a:cubicBezTo>
                    <a:pt x="6944" y="5410"/>
                    <a:pt x="6955" y="5409"/>
                    <a:pt x="6966" y="5408"/>
                  </a:cubicBezTo>
                  <a:lnTo>
                    <a:pt x="7180" y="5384"/>
                  </a:lnTo>
                  <a:lnTo>
                    <a:pt x="6525" y="6908"/>
                  </a:lnTo>
                  <a:cubicBezTo>
                    <a:pt x="6477" y="7016"/>
                    <a:pt x="6418" y="7111"/>
                    <a:pt x="6335" y="7206"/>
                  </a:cubicBezTo>
                  <a:lnTo>
                    <a:pt x="5811" y="7825"/>
                  </a:lnTo>
                  <a:cubicBezTo>
                    <a:pt x="5537" y="7944"/>
                    <a:pt x="5275" y="8028"/>
                    <a:pt x="4989" y="8087"/>
                  </a:cubicBezTo>
                  <a:lnTo>
                    <a:pt x="4703" y="7825"/>
                  </a:lnTo>
                  <a:cubicBezTo>
                    <a:pt x="4680" y="7801"/>
                    <a:pt x="4668" y="7754"/>
                    <a:pt x="4680" y="7706"/>
                  </a:cubicBezTo>
                  <a:lnTo>
                    <a:pt x="4727" y="7551"/>
                  </a:lnTo>
                  <a:cubicBezTo>
                    <a:pt x="4739" y="7468"/>
                    <a:pt x="4727" y="7408"/>
                    <a:pt x="4668" y="7373"/>
                  </a:cubicBezTo>
                  <a:lnTo>
                    <a:pt x="4334" y="7123"/>
                  </a:lnTo>
                  <a:cubicBezTo>
                    <a:pt x="4310" y="7099"/>
                    <a:pt x="4287" y="7075"/>
                    <a:pt x="4287" y="7027"/>
                  </a:cubicBezTo>
                  <a:lnTo>
                    <a:pt x="4322" y="6813"/>
                  </a:lnTo>
                  <a:cubicBezTo>
                    <a:pt x="4322" y="6777"/>
                    <a:pt x="4322" y="6730"/>
                    <a:pt x="4287" y="6694"/>
                  </a:cubicBezTo>
                  <a:cubicBezTo>
                    <a:pt x="4263" y="6670"/>
                    <a:pt x="4215" y="6635"/>
                    <a:pt x="4168" y="6635"/>
                  </a:cubicBezTo>
                  <a:lnTo>
                    <a:pt x="2679" y="6504"/>
                  </a:lnTo>
                  <a:cubicBezTo>
                    <a:pt x="2620" y="6504"/>
                    <a:pt x="2560" y="6480"/>
                    <a:pt x="2536" y="6432"/>
                  </a:cubicBezTo>
                  <a:lnTo>
                    <a:pt x="2084" y="6004"/>
                  </a:lnTo>
                  <a:cubicBezTo>
                    <a:pt x="2048" y="5956"/>
                    <a:pt x="2013" y="5884"/>
                    <a:pt x="2013" y="5825"/>
                  </a:cubicBezTo>
                  <a:lnTo>
                    <a:pt x="2013" y="5194"/>
                  </a:lnTo>
                  <a:cubicBezTo>
                    <a:pt x="2013" y="5170"/>
                    <a:pt x="2024" y="5134"/>
                    <a:pt x="2048" y="5122"/>
                  </a:cubicBezTo>
                  <a:lnTo>
                    <a:pt x="2548" y="4539"/>
                  </a:lnTo>
                  <a:cubicBezTo>
                    <a:pt x="2584" y="4515"/>
                    <a:pt x="2596" y="4480"/>
                    <a:pt x="2596" y="4432"/>
                  </a:cubicBezTo>
                  <a:lnTo>
                    <a:pt x="2596" y="4301"/>
                  </a:lnTo>
                  <a:cubicBezTo>
                    <a:pt x="2596" y="4253"/>
                    <a:pt x="2620" y="4218"/>
                    <a:pt x="2667" y="4194"/>
                  </a:cubicBezTo>
                  <a:lnTo>
                    <a:pt x="3072" y="4015"/>
                  </a:lnTo>
                  <a:lnTo>
                    <a:pt x="3810" y="4003"/>
                  </a:lnTo>
                  <a:cubicBezTo>
                    <a:pt x="3834" y="4003"/>
                    <a:pt x="3846" y="4015"/>
                    <a:pt x="3846" y="4039"/>
                  </a:cubicBezTo>
                  <a:cubicBezTo>
                    <a:pt x="3858" y="4170"/>
                    <a:pt x="3965" y="4289"/>
                    <a:pt x="4096" y="4313"/>
                  </a:cubicBezTo>
                  <a:lnTo>
                    <a:pt x="4632" y="4491"/>
                  </a:lnTo>
                  <a:cubicBezTo>
                    <a:pt x="4668" y="4503"/>
                    <a:pt x="4705" y="4510"/>
                    <a:pt x="4741" y="4510"/>
                  </a:cubicBezTo>
                  <a:cubicBezTo>
                    <a:pt x="4813" y="4510"/>
                    <a:pt x="4882" y="4484"/>
                    <a:pt x="4930" y="4420"/>
                  </a:cubicBezTo>
                  <a:cubicBezTo>
                    <a:pt x="5001" y="4360"/>
                    <a:pt x="5037" y="4253"/>
                    <a:pt x="5025" y="4170"/>
                  </a:cubicBezTo>
                  <a:lnTo>
                    <a:pt x="5692" y="4110"/>
                  </a:lnTo>
                  <a:cubicBezTo>
                    <a:pt x="5823" y="4099"/>
                    <a:pt x="5930" y="4039"/>
                    <a:pt x="6013" y="3932"/>
                  </a:cubicBezTo>
                  <a:cubicBezTo>
                    <a:pt x="6096" y="3825"/>
                    <a:pt x="6120" y="3694"/>
                    <a:pt x="6096" y="3575"/>
                  </a:cubicBezTo>
                  <a:lnTo>
                    <a:pt x="6073" y="3479"/>
                  </a:lnTo>
                  <a:cubicBezTo>
                    <a:pt x="6050" y="3344"/>
                    <a:pt x="5931" y="3240"/>
                    <a:pt x="5776" y="3240"/>
                  </a:cubicBezTo>
                  <a:cubicBezTo>
                    <a:pt x="5768" y="3240"/>
                    <a:pt x="5760" y="3241"/>
                    <a:pt x="5751" y="3241"/>
                  </a:cubicBezTo>
                  <a:lnTo>
                    <a:pt x="5406" y="3277"/>
                  </a:lnTo>
                  <a:lnTo>
                    <a:pt x="5346" y="3217"/>
                  </a:lnTo>
                  <a:lnTo>
                    <a:pt x="5811" y="2753"/>
                  </a:lnTo>
                  <a:cubicBezTo>
                    <a:pt x="5870" y="2694"/>
                    <a:pt x="5870" y="2586"/>
                    <a:pt x="5811" y="2515"/>
                  </a:cubicBezTo>
                  <a:cubicBezTo>
                    <a:pt x="5781" y="2485"/>
                    <a:pt x="5739" y="2470"/>
                    <a:pt x="5696" y="2470"/>
                  </a:cubicBezTo>
                  <a:cubicBezTo>
                    <a:pt x="5653" y="2470"/>
                    <a:pt x="5608" y="2485"/>
                    <a:pt x="5573" y="2515"/>
                  </a:cubicBezTo>
                  <a:lnTo>
                    <a:pt x="5001" y="3063"/>
                  </a:lnTo>
                  <a:lnTo>
                    <a:pt x="4811" y="3146"/>
                  </a:lnTo>
                  <a:lnTo>
                    <a:pt x="4287" y="2741"/>
                  </a:lnTo>
                  <a:cubicBezTo>
                    <a:pt x="4260" y="2714"/>
                    <a:pt x="4220" y="2701"/>
                    <a:pt x="4181" y="2701"/>
                  </a:cubicBezTo>
                  <a:cubicBezTo>
                    <a:pt x="4168" y="2701"/>
                    <a:pt x="4156" y="2703"/>
                    <a:pt x="4144" y="2706"/>
                  </a:cubicBezTo>
                  <a:lnTo>
                    <a:pt x="3418" y="2944"/>
                  </a:lnTo>
                  <a:cubicBezTo>
                    <a:pt x="3394" y="2944"/>
                    <a:pt x="3370" y="2967"/>
                    <a:pt x="3358" y="2979"/>
                  </a:cubicBezTo>
                  <a:lnTo>
                    <a:pt x="3394" y="2753"/>
                  </a:lnTo>
                  <a:lnTo>
                    <a:pt x="3977" y="2336"/>
                  </a:lnTo>
                  <a:lnTo>
                    <a:pt x="4572" y="2253"/>
                  </a:lnTo>
                  <a:cubicBezTo>
                    <a:pt x="4644" y="2229"/>
                    <a:pt x="4703" y="2170"/>
                    <a:pt x="4703" y="2110"/>
                  </a:cubicBezTo>
                  <a:lnTo>
                    <a:pt x="4787" y="1634"/>
                  </a:lnTo>
                  <a:cubicBezTo>
                    <a:pt x="4787" y="1598"/>
                    <a:pt x="4787" y="1551"/>
                    <a:pt x="4751" y="1515"/>
                  </a:cubicBezTo>
                  <a:lnTo>
                    <a:pt x="4513" y="1205"/>
                  </a:lnTo>
                  <a:cubicBezTo>
                    <a:pt x="4489" y="1158"/>
                    <a:pt x="4430" y="1146"/>
                    <a:pt x="4382" y="1146"/>
                  </a:cubicBezTo>
                  <a:cubicBezTo>
                    <a:pt x="4322" y="1146"/>
                    <a:pt x="4275" y="1182"/>
                    <a:pt x="4251" y="1217"/>
                  </a:cubicBezTo>
                  <a:lnTo>
                    <a:pt x="4072" y="1491"/>
                  </a:lnTo>
                  <a:lnTo>
                    <a:pt x="3870" y="1479"/>
                  </a:lnTo>
                  <a:lnTo>
                    <a:pt x="4203" y="860"/>
                  </a:lnTo>
                  <a:lnTo>
                    <a:pt x="4525" y="860"/>
                  </a:lnTo>
                  <a:lnTo>
                    <a:pt x="4787" y="1324"/>
                  </a:lnTo>
                  <a:cubicBezTo>
                    <a:pt x="4811" y="1384"/>
                    <a:pt x="4870" y="1420"/>
                    <a:pt x="4930" y="1420"/>
                  </a:cubicBezTo>
                  <a:cubicBezTo>
                    <a:pt x="4989" y="1420"/>
                    <a:pt x="5049" y="1372"/>
                    <a:pt x="5084" y="1312"/>
                  </a:cubicBezTo>
                  <a:lnTo>
                    <a:pt x="5323" y="765"/>
                  </a:lnTo>
                  <a:cubicBezTo>
                    <a:pt x="5358" y="658"/>
                    <a:pt x="5346" y="550"/>
                    <a:pt x="5287" y="467"/>
                  </a:cubicBezTo>
                  <a:lnTo>
                    <a:pt x="5287" y="467"/>
                  </a:lnTo>
                  <a:cubicBezTo>
                    <a:pt x="5834" y="610"/>
                    <a:pt x="6346" y="884"/>
                    <a:pt x="6787" y="1253"/>
                  </a:cubicBezTo>
                  <a:cubicBezTo>
                    <a:pt x="6825" y="1280"/>
                    <a:pt x="6864" y="1292"/>
                    <a:pt x="6903" y="1292"/>
                  </a:cubicBezTo>
                  <a:cubicBezTo>
                    <a:pt x="6949" y="1292"/>
                    <a:pt x="6992" y="1274"/>
                    <a:pt x="7025" y="1241"/>
                  </a:cubicBezTo>
                  <a:cubicBezTo>
                    <a:pt x="7085" y="1158"/>
                    <a:pt x="7073" y="1062"/>
                    <a:pt x="7013" y="1003"/>
                  </a:cubicBezTo>
                  <a:cubicBezTo>
                    <a:pt x="6253" y="345"/>
                    <a:pt x="5266" y="0"/>
                    <a:pt x="425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96" name="Google Shape;596;p39"/>
          <p:cNvGrpSpPr/>
          <p:nvPr/>
        </p:nvGrpSpPr>
        <p:grpSpPr>
          <a:xfrm>
            <a:off x="294293" y="3276575"/>
            <a:ext cx="363013" cy="423879"/>
            <a:chOff x="2818561" y="2439778"/>
            <a:chExt cx="247892" cy="346024"/>
          </a:xfrm>
        </p:grpSpPr>
        <p:sp>
          <p:nvSpPr>
            <p:cNvPr id="597" name="Google Shape;597;p39"/>
            <p:cNvSpPr/>
            <p:nvPr/>
          </p:nvSpPr>
          <p:spPr>
            <a:xfrm>
              <a:off x="2818561" y="2439778"/>
              <a:ext cx="247892" cy="346024"/>
            </a:xfrm>
            <a:custGeom>
              <a:rect b="b" l="l" r="r" t="t"/>
              <a:pathLst>
                <a:path extrusionOk="0" h="10871" w="7788">
                  <a:moveTo>
                    <a:pt x="5882" y="9716"/>
                  </a:moveTo>
                  <a:lnTo>
                    <a:pt x="5882" y="9966"/>
                  </a:lnTo>
                  <a:lnTo>
                    <a:pt x="5894" y="9966"/>
                  </a:lnTo>
                  <a:cubicBezTo>
                    <a:pt x="5894" y="10276"/>
                    <a:pt x="5644" y="10550"/>
                    <a:pt x="5323" y="10550"/>
                  </a:cubicBezTo>
                  <a:lnTo>
                    <a:pt x="894" y="10550"/>
                  </a:lnTo>
                  <a:cubicBezTo>
                    <a:pt x="584" y="10550"/>
                    <a:pt x="310" y="10299"/>
                    <a:pt x="310" y="9966"/>
                  </a:cubicBezTo>
                  <a:lnTo>
                    <a:pt x="310" y="9716"/>
                  </a:lnTo>
                  <a:close/>
                  <a:moveTo>
                    <a:pt x="894" y="1"/>
                  </a:moveTo>
                  <a:cubicBezTo>
                    <a:pt x="405" y="1"/>
                    <a:pt x="1" y="394"/>
                    <a:pt x="1" y="894"/>
                  </a:cubicBezTo>
                  <a:lnTo>
                    <a:pt x="1" y="7835"/>
                  </a:lnTo>
                  <a:cubicBezTo>
                    <a:pt x="1" y="7930"/>
                    <a:pt x="72" y="8002"/>
                    <a:pt x="167" y="8002"/>
                  </a:cubicBezTo>
                  <a:cubicBezTo>
                    <a:pt x="263" y="8002"/>
                    <a:pt x="334" y="7930"/>
                    <a:pt x="334" y="7835"/>
                  </a:cubicBezTo>
                  <a:lnTo>
                    <a:pt x="334" y="1346"/>
                  </a:lnTo>
                  <a:lnTo>
                    <a:pt x="3382" y="1346"/>
                  </a:lnTo>
                  <a:cubicBezTo>
                    <a:pt x="3477" y="1346"/>
                    <a:pt x="3549" y="1275"/>
                    <a:pt x="3549" y="1179"/>
                  </a:cubicBezTo>
                  <a:cubicBezTo>
                    <a:pt x="3549" y="1096"/>
                    <a:pt x="3477" y="1025"/>
                    <a:pt x="3382" y="1025"/>
                  </a:cubicBezTo>
                  <a:lnTo>
                    <a:pt x="334" y="1025"/>
                  </a:lnTo>
                  <a:lnTo>
                    <a:pt x="334" y="882"/>
                  </a:lnTo>
                  <a:cubicBezTo>
                    <a:pt x="334" y="572"/>
                    <a:pt x="584" y="310"/>
                    <a:pt x="906" y="310"/>
                  </a:cubicBezTo>
                  <a:lnTo>
                    <a:pt x="5335" y="310"/>
                  </a:lnTo>
                  <a:cubicBezTo>
                    <a:pt x="5644" y="310"/>
                    <a:pt x="5918" y="560"/>
                    <a:pt x="5918" y="882"/>
                  </a:cubicBezTo>
                  <a:lnTo>
                    <a:pt x="5918" y="1025"/>
                  </a:lnTo>
                  <a:lnTo>
                    <a:pt x="4073" y="1025"/>
                  </a:lnTo>
                  <a:cubicBezTo>
                    <a:pt x="3977" y="1025"/>
                    <a:pt x="3906" y="1096"/>
                    <a:pt x="3906" y="1179"/>
                  </a:cubicBezTo>
                  <a:cubicBezTo>
                    <a:pt x="3906" y="1275"/>
                    <a:pt x="3977" y="1346"/>
                    <a:pt x="4073" y="1346"/>
                  </a:cubicBezTo>
                  <a:lnTo>
                    <a:pt x="5894" y="1346"/>
                  </a:lnTo>
                  <a:lnTo>
                    <a:pt x="5894" y="3287"/>
                  </a:lnTo>
                  <a:cubicBezTo>
                    <a:pt x="5751" y="3251"/>
                    <a:pt x="5597" y="3239"/>
                    <a:pt x="5454" y="3239"/>
                  </a:cubicBezTo>
                  <a:cubicBezTo>
                    <a:pt x="4811" y="3239"/>
                    <a:pt x="4215" y="3501"/>
                    <a:pt x="3799" y="3930"/>
                  </a:cubicBezTo>
                  <a:lnTo>
                    <a:pt x="989" y="3930"/>
                  </a:lnTo>
                  <a:cubicBezTo>
                    <a:pt x="894" y="3930"/>
                    <a:pt x="822" y="4001"/>
                    <a:pt x="822" y="4084"/>
                  </a:cubicBezTo>
                  <a:cubicBezTo>
                    <a:pt x="822" y="4180"/>
                    <a:pt x="894" y="4251"/>
                    <a:pt x="989" y="4251"/>
                  </a:cubicBezTo>
                  <a:lnTo>
                    <a:pt x="3537" y="4251"/>
                  </a:lnTo>
                  <a:cubicBezTo>
                    <a:pt x="3477" y="4346"/>
                    <a:pt x="3418" y="4430"/>
                    <a:pt x="3370" y="4537"/>
                  </a:cubicBezTo>
                  <a:lnTo>
                    <a:pt x="1787" y="4537"/>
                  </a:lnTo>
                  <a:cubicBezTo>
                    <a:pt x="1703" y="4537"/>
                    <a:pt x="1620" y="4608"/>
                    <a:pt x="1620" y="4704"/>
                  </a:cubicBezTo>
                  <a:cubicBezTo>
                    <a:pt x="1620" y="4787"/>
                    <a:pt x="1703" y="4858"/>
                    <a:pt x="1787" y="4858"/>
                  </a:cubicBezTo>
                  <a:lnTo>
                    <a:pt x="3239" y="4858"/>
                  </a:lnTo>
                  <a:cubicBezTo>
                    <a:pt x="3156" y="5085"/>
                    <a:pt x="3132" y="5323"/>
                    <a:pt x="3132" y="5573"/>
                  </a:cubicBezTo>
                  <a:lnTo>
                    <a:pt x="3132" y="5739"/>
                  </a:lnTo>
                  <a:lnTo>
                    <a:pt x="1418" y="5739"/>
                  </a:lnTo>
                  <a:cubicBezTo>
                    <a:pt x="1322" y="5739"/>
                    <a:pt x="1251" y="5811"/>
                    <a:pt x="1251" y="5906"/>
                  </a:cubicBezTo>
                  <a:cubicBezTo>
                    <a:pt x="1251" y="5989"/>
                    <a:pt x="1322" y="6073"/>
                    <a:pt x="1418" y="6073"/>
                  </a:cubicBezTo>
                  <a:lnTo>
                    <a:pt x="3180" y="6073"/>
                  </a:lnTo>
                  <a:cubicBezTo>
                    <a:pt x="3192" y="6132"/>
                    <a:pt x="3203" y="6168"/>
                    <a:pt x="3215" y="6216"/>
                  </a:cubicBezTo>
                  <a:lnTo>
                    <a:pt x="2382" y="6216"/>
                  </a:lnTo>
                  <a:cubicBezTo>
                    <a:pt x="2299" y="6216"/>
                    <a:pt x="2215" y="6287"/>
                    <a:pt x="2215" y="6382"/>
                  </a:cubicBezTo>
                  <a:cubicBezTo>
                    <a:pt x="2215" y="6466"/>
                    <a:pt x="2299" y="6549"/>
                    <a:pt x="2382" y="6549"/>
                  </a:cubicBezTo>
                  <a:lnTo>
                    <a:pt x="3334" y="6549"/>
                  </a:lnTo>
                  <a:cubicBezTo>
                    <a:pt x="3704" y="7347"/>
                    <a:pt x="4513" y="7894"/>
                    <a:pt x="5454" y="7894"/>
                  </a:cubicBezTo>
                  <a:cubicBezTo>
                    <a:pt x="5597" y="7894"/>
                    <a:pt x="5751" y="7883"/>
                    <a:pt x="5894" y="7859"/>
                  </a:cubicBezTo>
                  <a:lnTo>
                    <a:pt x="5894" y="9407"/>
                  </a:lnTo>
                  <a:lnTo>
                    <a:pt x="334" y="9407"/>
                  </a:lnTo>
                  <a:lnTo>
                    <a:pt x="334" y="8514"/>
                  </a:lnTo>
                  <a:cubicBezTo>
                    <a:pt x="334" y="8418"/>
                    <a:pt x="263" y="8347"/>
                    <a:pt x="167" y="8347"/>
                  </a:cubicBezTo>
                  <a:cubicBezTo>
                    <a:pt x="72" y="8347"/>
                    <a:pt x="1" y="8418"/>
                    <a:pt x="1" y="8514"/>
                  </a:cubicBezTo>
                  <a:lnTo>
                    <a:pt x="1" y="9978"/>
                  </a:lnTo>
                  <a:cubicBezTo>
                    <a:pt x="1" y="10478"/>
                    <a:pt x="405" y="10871"/>
                    <a:pt x="894" y="10871"/>
                  </a:cubicBezTo>
                  <a:lnTo>
                    <a:pt x="5323" y="10871"/>
                  </a:lnTo>
                  <a:cubicBezTo>
                    <a:pt x="5811" y="10871"/>
                    <a:pt x="6216" y="10478"/>
                    <a:pt x="6216" y="9978"/>
                  </a:cubicBezTo>
                  <a:lnTo>
                    <a:pt x="6216" y="9561"/>
                  </a:lnTo>
                  <a:lnTo>
                    <a:pt x="6216" y="7763"/>
                  </a:lnTo>
                  <a:cubicBezTo>
                    <a:pt x="7121" y="7454"/>
                    <a:pt x="7775" y="6573"/>
                    <a:pt x="7775" y="5561"/>
                  </a:cubicBezTo>
                  <a:cubicBezTo>
                    <a:pt x="7787" y="5204"/>
                    <a:pt x="7716" y="4858"/>
                    <a:pt x="7549" y="4537"/>
                  </a:cubicBezTo>
                  <a:cubicBezTo>
                    <a:pt x="7515" y="4485"/>
                    <a:pt x="7462" y="4446"/>
                    <a:pt x="7399" y="4446"/>
                  </a:cubicBezTo>
                  <a:cubicBezTo>
                    <a:pt x="7375" y="4446"/>
                    <a:pt x="7350" y="4452"/>
                    <a:pt x="7323" y="4465"/>
                  </a:cubicBezTo>
                  <a:cubicBezTo>
                    <a:pt x="7252" y="4501"/>
                    <a:pt x="7204" y="4596"/>
                    <a:pt x="7252" y="4680"/>
                  </a:cubicBezTo>
                  <a:cubicBezTo>
                    <a:pt x="7383" y="4954"/>
                    <a:pt x="7442" y="5251"/>
                    <a:pt x="7442" y="5561"/>
                  </a:cubicBezTo>
                  <a:cubicBezTo>
                    <a:pt x="7442" y="6656"/>
                    <a:pt x="6549" y="7573"/>
                    <a:pt x="5430" y="7573"/>
                  </a:cubicBezTo>
                  <a:cubicBezTo>
                    <a:pt x="4335" y="7573"/>
                    <a:pt x="3430" y="6680"/>
                    <a:pt x="3430" y="5561"/>
                  </a:cubicBezTo>
                  <a:cubicBezTo>
                    <a:pt x="3430" y="4442"/>
                    <a:pt x="4323" y="3549"/>
                    <a:pt x="5430" y="3549"/>
                  </a:cubicBezTo>
                  <a:cubicBezTo>
                    <a:pt x="5990" y="3549"/>
                    <a:pt x="6525" y="3787"/>
                    <a:pt x="6906" y="4192"/>
                  </a:cubicBezTo>
                  <a:cubicBezTo>
                    <a:pt x="6939" y="4224"/>
                    <a:pt x="6986" y="4243"/>
                    <a:pt x="7032" y="4243"/>
                  </a:cubicBezTo>
                  <a:cubicBezTo>
                    <a:pt x="7069" y="4243"/>
                    <a:pt x="7106" y="4230"/>
                    <a:pt x="7133" y="4204"/>
                  </a:cubicBezTo>
                  <a:cubicBezTo>
                    <a:pt x="7192" y="4144"/>
                    <a:pt x="7204" y="4049"/>
                    <a:pt x="7144" y="3989"/>
                  </a:cubicBezTo>
                  <a:cubicBezTo>
                    <a:pt x="6882" y="3703"/>
                    <a:pt x="6561" y="3489"/>
                    <a:pt x="6216" y="3370"/>
                  </a:cubicBezTo>
                  <a:lnTo>
                    <a:pt x="6216" y="1191"/>
                  </a:lnTo>
                  <a:lnTo>
                    <a:pt x="6216" y="894"/>
                  </a:lnTo>
                  <a:cubicBezTo>
                    <a:pt x="6216" y="394"/>
                    <a:pt x="5811" y="1"/>
                    <a:pt x="532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39"/>
            <p:cNvSpPr/>
            <p:nvPr/>
          </p:nvSpPr>
          <p:spPr>
            <a:xfrm>
              <a:off x="2939833" y="2603066"/>
              <a:ext cx="11395" cy="18652"/>
            </a:xfrm>
            <a:custGeom>
              <a:rect b="b" l="l" r="r" t="t"/>
              <a:pathLst>
                <a:path extrusionOk="0" h="586" w="358">
                  <a:moveTo>
                    <a:pt x="203" y="1"/>
                  </a:moveTo>
                  <a:cubicBezTo>
                    <a:pt x="118" y="1"/>
                    <a:pt x="47" y="57"/>
                    <a:pt x="36" y="133"/>
                  </a:cubicBezTo>
                  <a:cubicBezTo>
                    <a:pt x="24" y="228"/>
                    <a:pt x="1" y="324"/>
                    <a:pt x="1" y="419"/>
                  </a:cubicBezTo>
                  <a:cubicBezTo>
                    <a:pt x="1" y="502"/>
                    <a:pt x="72" y="586"/>
                    <a:pt x="167" y="586"/>
                  </a:cubicBezTo>
                  <a:cubicBezTo>
                    <a:pt x="263" y="586"/>
                    <a:pt x="334" y="502"/>
                    <a:pt x="334" y="419"/>
                  </a:cubicBezTo>
                  <a:cubicBezTo>
                    <a:pt x="334" y="336"/>
                    <a:pt x="334" y="252"/>
                    <a:pt x="346" y="181"/>
                  </a:cubicBezTo>
                  <a:cubicBezTo>
                    <a:pt x="358" y="109"/>
                    <a:pt x="322" y="14"/>
                    <a:pt x="227" y="2"/>
                  </a:cubicBezTo>
                  <a:cubicBezTo>
                    <a:pt x="219" y="1"/>
                    <a:pt x="211" y="1"/>
                    <a:pt x="20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39"/>
            <p:cNvSpPr/>
            <p:nvPr/>
          </p:nvSpPr>
          <p:spPr>
            <a:xfrm>
              <a:off x="2963706" y="2653103"/>
              <a:ext cx="19735" cy="14101"/>
            </a:xfrm>
            <a:custGeom>
              <a:rect b="b" l="l" r="r" t="t"/>
              <a:pathLst>
                <a:path extrusionOk="0" h="443" w="620">
                  <a:moveTo>
                    <a:pt x="178" y="1"/>
                  </a:moveTo>
                  <a:cubicBezTo>
                    <a:pt x="124" y="1"/>
                    <a:pt x="71" y="27"/>
                    <a:pt x="48" y="73"/>
                  </a:cubicBezTo>
                  <a:cubicBezTo>
                    <a:pt x="1" y="157"/>
                    <a:pt x="25" y="252"/>
                    <a:pt x="108" y="299"/>
                  </a:cubicBezTo>
                  <a:cubicBezTo>
                    <a:pt x="191" y="347"/>
                    <a:pt x="287" y="395"/>
                    <a:pt x="370" y="419"/>
                  </a:cubicBezTo>
                  <a:cubicBezTo>
                    <a:pt x="382" y="419"/>
                    <a:pt x="406" y="442"/>
                    <a:pt x="417" y="442"/>
                  </a:cubicBezTo>
                  <a:cubicBezTo>
                    <a:pt x="489" y="442"/>
                    <a:pt x="548" y="395"/>
                    <a:pt x="560" y="323"/>
                  </a:cubicBezTo>
                  <a:cubicBezTo>
                    <a:pt x="620" y="228"/>
                    <a:pt x="584" y="121"/>
                    <a:pt x="489" y="109"/>
                  </a:cubicBezTo>
                  <a:lnTo>
                    <a:pt x="263" y="26"/>
                  </a:lnTo>
                  <a:cubicBezTo>
                    <a:pt x="237" y="9"/>
                    <a:pt x="208" y="1"/>
                    <a:pt x="17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39"/>
            <p:cNvSpPr/>
            <p:nvPr/>
          </p:nvSpPr>
          <p:spPr>
            <a:xfrm>
              <a:off x="2948555" y="2577443"/>
              <a:ext cx="17093" cy="16615"/>
            </a:xfrm>
            <a:custGeom>
              <a:rect b="b" l="l" r="r" t="t"/>
              <a:pathLst>
                <a:path extrusionOk="0" h="522" w="537">
                  <a:moveTo>
                    <a:pt x="364" y="1"/>
                  </a:moveTo>
                  <a:cubicBezTo>
                    <a:pt x="322" y="1"/>
                    <a:pt x="280" y="15"/>
                    <a:pt x="251" y="45"/>
                  </a:cubicBezTo>
                  <a:cubicBezTo>
                    <a:pt x="179" y="117"/>
                    <a:pt x="120" y="200"/>
                    <a:pt x="60" y="271"/>
                  </a:cubicBezTo>
                  <a:cubicBezTo>
                    <a:pt x="1" y="343"/>
                    <a:pt x="24" y="450"/>
                    <a:pt x="84" y="498"/>
                  </a:cubicBezTo>
                  <a:cubicBezTo>
                    <a:pt x="120" y="510"/>
                    <a:pt x="143" y="521"/>
                    <a:pt x="179" y="521"/>
                  </a:cubicBezTo>
                  <a:cubicBezTo>
                    <a:pt x="227" y="521"/>
                    <a:pt x="286" y="498"/>
                    <a:pt x="310" y="462"/>
                  </a:cubicBezTo>
                  <a:cubicBezTo>
                    <a:pt x="358" y="402"/>
                    <a:pt x="417" y="343"/>
                    <a:pt x="465" y="283"/>
                  </a:cubicBezTo>
                  <a:cubicBezTo>
                    <a:pt x="536" y="224"/>
                    <a:pt x="536" y="117"/>
                    <a:pt x="477" y="45"/>
                  </a:cubicBezTo>
                  <a:cubicBezTo>
                    <a:pt x="447" y="15"/>
                    <a:pt x="405" y="1"/>
                    <a:pt x="36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39"/>
            <p:cNvSpPr/>
            <p:nvPr/>
          </p:nvSpPr>
          <p:spPr>
            <a:xfrm>
              <a:off x="2943621" y="2631299"/>
              <a:ext cx="16329" cy="17697"/>
            </a:xfrm>
            <a:custGeom>
              <a:rect b="b" l="l" r="r" t="t"/>
              <a:pathLst>
                <a:path extrusionOk="0" h="556" w="513">
                  <a:moveTo>
                    <a:pt x="196" y="1"/>
                  </a:moveTo>
                  <a:cubicBezTo>
                    <a:pt x="172" y="1"/>
                    <a:pt x="146" y="7"/>
                    <a:pt x="120" y="20"/>
                  </a:cubicBezTo>
                  <a:cubicBezTo>
                    <a:pt x="48" y="68"/>
                    <a:pt x="1" y="151"/>
                    <a:pt x="48" y="246"/>
                  </a:cubicBezTo>
                  <a:cubicBezTo>
                    <a:pt x="96" y="330"/>
                    <a:pt x="144" y="425"/>
                    <a:pt x="203" y="496"/>
                  </a:cubicBezTo>
                  <a:cubicBezTo>
                    <a:pt x="227" y="544"/>
                    <a:pt x="275" y="556"/>
                    <a:pt x="334" y="556"/>
                  </a:cubicBezTo>
                  <a:cubicBezTo>
                    <a:pt x="358" y="556"/>
                    <a:pt x="394" y="544"/>
                    <a:pt x="417" y="532"/>
                  </a:cubicBezTo>
                  <a:cubicBezTo>
                    <a:pt x="501" y="484"/>
                    <a:pt x="513" y="377"/>
                    <a:pt x="465" y="306"/>
                  </a:cubicBezTo>
                  <a:cubicBezTo>
                    <a:pt x="417" y="246"/>
                    <a:pt x="382" y="175"/>
                    <a:pt x="346" y="92"/>
                  </a:cubicBezTo>
                  <a:cubicBezTo>
                    <a:pt x="312" y="40"/>
                    <a:pt x="259" y="1"/>
                    <a:pt x="19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39"/>
            <p:cNvSpPr/>
            <p:nvPr/>
          </p:nvSpPr>
          <p:spPr>
            <a:xfrm>
              <a:off x="3019408" y="2638907"/>
              <a:ext cx="16711" cy="16170"/>
            </a:xfrm>
            <a:custGeom>
              <a:rect b="b" l="l" r="r" t="t"/>
              <a:pathLst>
                <a:path extrusionOk="0" h="508" w="525">
                  <a:moveTo>
                    <a:pt x="346" y="1"/>
                  </a:moveTo>
                  <a:cubicBezTo>
                    <a:pt x="290" y="1"/>
                    <a:pt x="238" y="29"/>
                    <a:pt x="215" y="67"/>
                  </a:cubicBezTo>
                  <a:cubicBezTo>
                    <a:pt x="168" y="126"/>
                    <a:pt x="108" y="186"/>
                    <a:pt x="61" y="245"/>
                  </a:cubicBezTo>
                  <a:cubicBezTo>
                    <a:pt x="1" y="305"/>
                    <a:pt x="1" y="412"/>
                    <a:pt x="61" y="472"/>
                  </a:cubicBezTo>
                  <a:cubicBezTo>
                    <a:pt x="96" y="495"/>
                    <a:pt x="144" y="507"/>
                    <a:pt x="180" y="507"/>
                  </a:cubicBezTo>
                  <a:cubicBezTo>
                    <a:pt x="227" y="507"/>
                    <a:pt x="251" y="495"/>
                    <a:pt x="299" y="472"/>
                  </a:cubicBezTo>
                  <a:cubicBezTo>
                    <a:pt x="370" y="388"/>
                    <a:pt x="430" y="317"/>
                    <a:pt x="489" y="245"/>
                  </a:cubicBezTo>
                  <a:cubicBezTo>
                    <a:pt x="525" y="186"/>
                    <a:pt x="513" y="79"/>
                    <a:pt x="442" y="31"/>
                  </a:cubicBezTo>
                  <a:cubicBezTo>
                    <a:pt x="411" y="10"/>
                    <a:pt x="378" y="1"/>
                    <a:pt x="34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39"/>
            <p:cNvSpPr/>
            <p:nvPr/>
          </p:nvSpPr>
          <p:spPr>
            <a:xfrm>
              <a:off x="3033063" y="2611087"/>
              <a:ext cx="12159" cy="18971"/>
            </a:xfrm>
            <a:custGeom>
              <a:rect b="b" l="l" r="r" t="t"/>
              <a:pathLst>
                <a:path extrusionOk="0" h="596" w="382">
                  <a:moveTo>
                    <a:pt x="203" y="0"/>
                  </a:moveTo>
                  <a:cubicBezTo>
                    <a:pt x="108" y="0"/>
                    <a:pt x="36" y="72"/>
                    <a:pt x="36" y="167"/>
                  </a:cubicBezTo>
                  <a:cubicBezTo>
                    <a:pt x="36" y="238"/>
                    <a:pt x="36" y="334"/>
                    <a:pt x="24" y="405"/>
                  </a:cubicBezTo>
                  <a:cubicBezTo>
                    <a:pt x="1" y="488"/>
                    <a:pt x="60" y="584"/>
                    <a:pt x="155" y="596"/>
                  </a:cubicBezTo>
                  <a:lnTo>
                    <a:pt x="179" y="596"/>
                  </a:lnTo>
                  <a:cubicBezTo>
                    <a:pt x="263" y="596"/>
                    <a:pt x="334" y="536"/>
                    <a:pt x="346" y="465"/>
                  </a:cubicBezTo>
                  <a:cubicBezTo>
                    <a:pt x="370" y="369"/>
                    <a:pt x="382" y="274"/>
                    <a:pt x="382" y="167"/>
                  </a:cubicBezTo>
                  <a:cubicBezTo>
                    <a:pt x="346" y="72"/>
                    <a:pt x="286" y="0"/>
                    <a:pt x="20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39"/>
            <p:cNvSpPr/>
            <p:nvPr/>
          </p:nvSpPr>
          <p:spPr>
            <a:xfrm>
              <a:off x="3024342" y="2583363"/>
              <a:ext cx="15947" cy="17888"/>
            </a:xfrm>
            <a:custGeom>
              <a:rect b="b" l="l" r="r" t="t"/>
              <a:pathLst>
                <a:path extrusionOk="0" h="562" w="501">
                  <a:moveTo>
                    <a:pt x="187" y="1"/>
                  </a:moveTo>
                  <a:cubicBezTo>
                    <a:pt x="154" y="1"/>
                    <a:pt x="119" y="13"/>
                    <a:pt x="84" y="38"/>
                  </a:cubicBezTo>
                  <a:cubicBezTo>
                    <a:pt x="13" y="97"/>
                    <a:pt x="1" y="193"/>
                    <a:pt x="60" y="264"/>
                  </a:cubicBezTo>
                  <a:cubicBezTo>
                    <a:pt x="96" y="324"/>
                    <a:pt x="144" y="395"/>
                    <a:pt x="179" y="466"/>
                  </a:cubicBezTo>
                  <a:cubicBezTo>
                    <a:pt x="203" y="526"/>
                    <a:pt x="263" y="562"/>
                    <a:pt x="322" y="562"/>
                  </a:cubicBezTo>
                  <a:cubicBezTo>
                    <a:pt x="358" y="562"/>
                    <a:pt x="370" y="562"/>
                    <a:pt x="394" y="550"/>
                  </a:cubicBezTo>
                  <a:cubicBezTo>
                    <a:pt x="477" y="502"/>
                    <a:pt x="501" y="407"/>
                    <a:pt x="465" y="324"/>
                  </a:cubicBezTo>
                  <a:cubicBezTo>
                    <a:pt x="417" y="228"/>
                    <a:pt x="370" y="145"/>
                    <a:pt x="310" y="74"/>
                  </a:cubicBezTo>
                  <a:cubicBezTo>
                    <a:pt x="276" y="25"/>
                    <a:pt x="233" y="1"/>
                    <a:pt x="18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39"/>
            <p:cNvSpPr/>
            <p:nvPr/>
          </p:nvSpPr>
          <p:spPr>
            <a:xfrm>
              <a:off x="2992894" y="2655808"/>
              <a:ext cx="19735" cy="12159"/>
            </a:xfrm>
            <a:custGeom>
              <a:rect b="b" l="l" r="r" t="t"/>
              <a:pathLst>
                <a:path extrusionOk="0" h="382" w="620">
                  <a:moveTo>
                    <a:pt x="437" y="0"/>
                  </a:moveTo>
                  <a:cubicBezTo>
                    <a:pt x="419" y="0"/>
                    <a:pt x="400" y="4"/>
                    <a:pt x="382" y="12"/>
                  </a:cubicBezTo>
                  <a:cubicBezTo>
                    <a:pt x="298" y="36"/>
                    <a:pt x="227" y="60"/>
                    <a:pt x="155" y="72"/>
                  </a:cubicBezTo>
                  <a:cubicBezTo>
                    <a:pt x="60" y="84"/>
                    <a:pt x="1" y="155"/>
                    <a:pt x="24" y="250"/>
                  </a:cubicBezTo>
                  <a:cubicBezTo>
                    <a:pt x="36" y="322"/>
                    <a:pt x="96" y="381"/>
                    <a:pt x="179" y="381"/>
                  </a:cubicBezTo>
                  <a:lnTo>
                    <a:pt x="203" y="381"/>
                  </a:lnTo>
                  <a:cubicBezTo>
                    <a:pt x="298" y="369"/>
                    <a:pt x="393" y="357"/>
                    <a:pt x="477" y="322"/>
                  </a:cubicBezTo>
                  <a:cubicBezTo>
                    <a:pt x="572" y="298"/>
                    <a:pt x="620" y="203"/>
                    <a:pt x="584" y="119"/>
                  </a:cubicBezTo>
                  <a:cubicBezTo>
                    <a:pt x="556" y="45"/>
                    <a:pt x="500" y="0"/>
                    <a:pt x="43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39"/>
            <p:cNvSpPr/>
            <p:nvPr/>
          </p:nvSpPr>
          <p:spPr>
            <a:xfrm>
              <a:off x="3000469" y="2566366"/>
              <a:ext cx="20117" cy="13655"/>
            </a:xfrm>
            <a:custGeom>
              <a:rect b="b" l="l" r="r" t="t"/>
              <a:pathLst>
                <a:path extrusionOk="0" h="429" w="632">
                  <a:moveTo>
                    <a:pt x="181" y="0"/>
                  </a:moveTo>
                  <a:cubicBezTo>
                    <a:pt x="116" y="0"/>
                    <a:pt x="55" y="43"/>
                    <a:pt x="36" y="107"/>
                  </a:cubicBezTo>
                  <a:cubicBezTo>
                    <a:pt x="1" y="203"/>
                    <a:pt x="48" y="286"/>
                    <a:pt x="144" y="322"/>
                  </a:cubicBezTo>
                  <a:lnTo>
                    <a:pt x="358" y="405"/>
                  </a:lnTo>
                  <a:cubicBezTo>
                    <a:pt x="394" y="429"/>
                    <a:pt x="405" y="429"/>
                    <a:pt x="441" y="429"/>
                  </a:cubicBezTo>
                  <a:cubicBezTo>
                    <a:pt x="501" y="429"/>
                    <a:pt x="560" y="393"/>
                    <a:pt x="584" y="334"/>
                  </a:cubicBezTo>
                  <a:cubicBezTo>
                    <a:pt x="632" y="274"/>
                    <a:pt x="596" y="167"/>
                    <a:pt x="513" y="131"/>
                  </a:cubicBezTo>
                  <a:cubicBezTo>
                    <a:pt x="417" y="84"/>
                    <a:pt x="334" y="36"/>
                    <a:pt x="239" y="12"/>
                  </a:cubicBezTo>
                  <a:cubicBezTo>
                    <a:pt x="220" y="4"/>
                    <a:pt x="200" y="0"/>
                    <a:pt x="18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39"/>
            <p:cNvSpPr/>
            <p:nvPr/>
          </p:nvSpPr>
          <p:spPr>
            <a:xfrm>
              <a:off x="2972045" y="2565188"/>
              <a:ext cx="18971" cy="12191"/>
            </a:xfrm>
            <a:custGeom>
              <a:rect b="b" l="l" r="r" t="t"/>
              <a:pathLst>
                <a:path extrusionOk="0" h="383" w="596">
                  <a:moveTo>
                    <a:pt x="441" y="0"/>
                  </a:moveTo>
                  <a:cubicBezTo>
                    <a:pt x="434" y="0"/>
                    <a:pt x="426" y="1"/>
                    <a:pt x="417" y="2"/>
                  </a:cubicBezTo>
                  <a:cubicBezTo>
                    <a:pt x="310" y="13"/>
                    <a:pt x="227" y="25"/>
                    <a:pt x="144" y="61"/>
                  </a:cubicBezTo>
                  <a:cubicBezTo>
                    <a:pt x="48" y="85"/>
                    <a:pt x="1" y="180"/>
                    <a:pt x="36" y="264"/>
                  </a:cubicBezTo>
                  <a:cubicBezTo>
                    <a:pt x="60" y="347"/>
                    <a:pt x="120" y="383"/>
                    <a:pt x="179" y="383"/>
                  </a:cubicBezTo>
                  <a:cubicBezTo>
                    <a:pt x="203" y="383"/>
                    <a:pt x="215" y="383"/>
                    <a:pt x="227" y="371"/>
                  </a:cubicBezTo>
                  <a:cubicBezTo>
                    <a:pt x="298" y="347"/>
                    <a:pt x="370" y="323"/>
                    <a:pt x="453" y="311"/>
                  </a:cubicBezTo>
                  <a:cubicBezTo>
                    <a:pt x="536" y="299"/>
                    <a:pt x="596" y="228"/>
                    <a:pt x="596" y="133"/>
                  </a:cubicBezTo>
                  <a:cubicBezTo>
                    <a:pt x="585" y="56"/>
                    <a:pt x="524" y="0"/>
                    <a:pt x="44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39"/>
            <p:cNvSpPr/>
            <p:nvPr/>
          </p:nvSpPr>
          <p:spPr>
            <a:xfrm>
              <a:off x="2976597" y="2586451"/>
              <a:ext cx="32244" cy="61814"/>
            </a:xfrm>
            <a:custGeom>
              <a:rect b="b" l="l" r="r" t="t"/>
              <a:pathLst>
                <a:path extrusionOk="0" h="1942" w="1013">
                  <a:moveTo>
                    <a:pt x="501" y="0"/>
                  </a:moveTo>
                  <a:cubicBezTo>
                    <a:pt x="417" y="0"/>
                    <a:pt x="334" y="72"/>
                    <a:pt x="334" y="167"/>
                  </a:cubicBezTo>
                  <a:lnTo>
                    <a:pt x="334" y="310"/>
                  </a:lnTo>
                  <a:cubicBezTo>
                    <a:pt x="143" y="346"/>
                    <a:pt x="1" y="524"/>
                    <a:pt x="1" y="715"/>
                  </a:cubicBezTo>
                  <a:cubicBezTo>
                    <a:pt x="1" y="941"/>
                    <a:pt x="179" y="1131"/>
                    <a:pt x="417" y="1131"/>
                  </a:cubicBezTo>
                  <a:lnTo>
                    <a:pt x="608" y="1131"/>
                  </a:lnTo>
                  <a:cubicBezTo>
                    <a:pt x="655" y="1131"/>
                    <a:pt x="691" y="1179"/>
                    <a:pt x="691" y="1227"/>
                  </a:cubicBezTo>
                  <a:cubicBezTo>
                    <a:pt x="691" y="1262"/>
                    <a:pt x="655" y="1310"/>
                    <a:pt x="608" y="1310"/>
                  </a:cubicBezTo>
                  <a:lnTo>
                    <a:pt x="322" y="1310"/>
                  </a:lnTo>
                  <a:cubicBezTo>
                    <a:pt x="310" y="1239"/>
                    <a:pt x="251" y="1179"/>
                    <a:pt x="155" y="1179"/>
                  </a:cubicBezTo>
                  <a:cubicBezTo>
                    <a:pt x="72" y="1179"/>
                    <a:pt x="1" y="1250"/>
                    <a:pt x="1" y="1346"/>
                  </a:cubicBezTo>
                  <a:cubicBezTo>
                    <a:pt x="1" y="1501"/>
                    <a:pt x="132" y="1643"/>
                    <a:pt x="298" y="1643"/>
                  </a:cubicBezTo>
                  <a:lnTo>
                    <a:pt x="334" y="1643"/>
                  </a:lnTo>
                  <a:lnTo>
                    <a:pt x="334" y="1774"/>
                  </a:lnTo>
                  <a:cubicBezTo>
                    <a:pt x="334" y="1858"/>
                    <a:pt x="405" y="1941"/>
                    <a:pt x="501" y="1941"/>
                  </a:cubicBezTo>
                  <a:cubicBezTo>
                    <a:pt x="596" y="1941"/>
                    <a:pt x="667" y="1858"/>
                    <a:pt x="667" y="1774"/>
                  </a:cubicBezTo>
                  <a:lnTo>
                    <a:pt x="667" y="1620"/>
                  </a:lnTo>
                  <a:cubicBezTo>
                    <a:pt x="858" y="1596"/>
                    <a:pt x="1001" y="1417"/>
                    <a:pt x="1001" y="1227"/>
                  </a:cubicBezTo>
                  <a:cubicBezTo>
                    <a:pt x="1001" y="1000"/>
                    <a:pt x="834" y="810"/>
                    <a:pt x="596" y="810"/>
                  </a:cubicBezTo>
                  <a:lnTo>
                    <a:pt x="393" y="810"/>
                  </a:lnTo>
                  <a:cubicBezTo>
                    <a:pt x="358" y="810"/>
                    <a:pt x="310" y="762"/>
                    <a:pt x="310" y="715"/>
                  </a:cubicBezTo>
                  <a:cubicBezTo>
                    <a:pt x="310" y="667"/>
                    <a:pt x="358" y="631"/>
                    <a:pt x="393" y="631"/>
                  </a:cubicBezTo>
                  <a:lnTo>
                    <a:pt x="679" y="631"/>
                  </a:lnTo>
                  <a:cubicBezTo>
                    <a:pt x="691" y="703"/>
                    <a:pt x="751" y="762"/>
                    <a:pt x="846" y="762"/>
                  </a:cubicBezTo>
                  <a:cubicBezTo>
                    <a:pt x="929" y="762"/>
                    <a:pt x="1013" y="679"/>
                    <a:pt x="1013" y="596"/>
                  </a:cubicBezTo>
                  <a:cubicBezTo>
                    <a:pt x="1013" y="429"/>
                    <a:pt x="870" y="298"/>
                    <a:pt x="715" y="298"/>
                  </a:cubicBezTo>
                  <a:lnTo>
                    <a:pt x="667" y="298"/>
                  </a:lnTo>
                  <a:lnTo>
                    <a:pt x="667" y="167"/>
                  </a:lnTo>
                  <a:cubicBezTo>
                    <a:pt x="667" y="72"/>
                    <a:pt x="596" y="0"/>
                    <a:pt x="50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09" name="Google Shape;609;p39"/>
          <p:cNvGrpSpPr/>
          <p:nvPr/>
        </p:nvGrpSpPr>
        <p:grpSpPr>
          <a:xfrm>
            <a:off x="276925" y="3986992"/>
            <a:ext cx="397763" cy="262804"/>
            <a:chOff x="5206262" y="4174817"/>
            <a:chExt cx="397763" cy="262804"/>
          </a:xfrm>
        </p:grpSpPr>
        <p:sp>
          <p:nvSpPr>
            <p:cNvPr id="610" name="Google Shape;610;p39"/>
            <p:cNvSpPr/>
            <p:nvPr/>
          </p:nvSpPr>
          <p:spPr>
            <a:xfrm>
              <a:off x="5206262" y="4177104"/>
              <a:ext cx="397763" cy="260518"/>
            </a:xfrm>
            <a:custGeom>
              <a:rect b="b" l="l" r="r" t="t"/>
              <a:pathLst>
                <a:path extrusionOk="0" h="8204" w="12526">
                  <a:moveTo>
                    <a:pt x="3655" y="381"/>
                  </a:moveTo>
                  <a:cubicBezTo>
                    <a:pt x="3989" y="381"/>
                    <a:pt x="4298" y="500"/>
                    <a:pt x="4536" y="738"/>
                  </a:cubicBezTo>
                  <a:lnTo>
                    <a:pt x="7049" y="3120"/>
                  </a:lnTo>
                  <a:lnTo>
                    <a:pt x="5644" y="3120"/>
                  </a:lnTo>
                  <a:lnTo>
                    <a:pt x="3512" y="381"/>
                  </a:lnTo>
                  <a:close/>
                  <a:moveTo>
                    <a:pt x="10585" y="3477"/>
                  </a:moveTo>
                  <a:cubicBezTo>
                    <a:pt x="10882" y="3501"/>
                    <a:pt x="11156" y="3620"/>
                    <a:pt x="11382" y="3846"/>
                  </a:cubicBezTo>
                  <a:lnTo>
                    <a:pt x="11502" y="3965"/>
                  </a:lnTo>
                  <a:lnTo>
                    <a:pt x="10763" y="3965"/>
                  </a:lnTo>
                  <a:lnTo>
                    <a:pt x="10763" y="3953"/>
                  </a:lnTo>
                  <a:cubicBezTo>
                    <a:pt x="10656" y="3953"/>
                    <a:pt x="10585" y="3858"/>
                    <a:pt x="10585" y="3775"/>
                  </a:cubicBezTo>
                  <a:lnTo>
                    <a:pt x="10585" y="3477"/>
                  </a:lnTo>
                  <a:close/>
                  <a:moveTo>
                    <a:pt x="7906" y="4263"/>
                  </a:moveTo>
                  <a:lnTo>
                    <a:pt x="4536" y="7430"/>
                  </a:lnTo>
                  <a:cubicBezTo>
                    <a:pt x="4298" y="7656"/>
                    <a:pt x="3989" y="7787"/>
                    <a:pt x="3655" y="7787"/>
                  </a:cubicBezTo>
                  <a:lnTo>
                    <a:pt x="3512" y="7787"/>
                  </a:lnTo>
                  <a:lnTo>
                    <a:pt x="6263" y="4263"/>
                  </a:lnTo>
                  <a:close/>
                  <a:moveTo>
                    <a:pt x="3381" y="0"/>
                  </a:moveTo>
                  <a:cubicBezTo>
                    <a:pt x="3262" y="0"/>
                    <a:pt x="3155" y="60"/>
                    <a:pt x="3108" y="179"/>
                  </a:cubicBezTo>
                  <a:cubicBezTo>
                    <a:pt x="3060" y="286"/>
                    <a:pt x="3060" y="405"/>
                    <a:pt x="3143" y="512"/>
                  </a:cubicBezTo>
                  <a:lnTo>
                    <a:pt x="5167" y="3120"/>
                  </a:lnTo>
                  <a:lnTo>
                    <a:pt x="2512" y="3120"/>
                  </a:lnTo>
                  <a:cubicBezTo>
                    <a:pt x="2405" y="3120"/>
                    <a:pt x="2310" y="3060"/>
                    <a:pt x="2250" y="2965"/>
                  </a:cubicBezTo>
                  <a:lnTo>
                    <a:pt x="1429" y="1536"/>
                  </a:lnTo>
                  <a:cubicBezTo>
                    <a:pt x="1310" y="1334"/>
                    <a:pt x="1084" y="1215"/>
                    <a:pt x="845" y="1215"/>
                  </a:cubicBezTo>
                  <a:lnTo>
                    <a:pt x="310" y="1215"/>
                  </a:lnTo>
                  <a:cubicBezTo>
                    <a:pt x="143" y="1215"/>
                    <a:pt x="0" y="1346"/>
                    <a:pt x="0" y="1524"/>
                  </a:cubicBezTo>
                  <a:lnTo>
                    <a:pt x="0" y="4394"/>
                  </a:lnTo>
                  <a:cubicBezTo>
                    <a:pt x="0" y="4763"/>
                    <a:pt x="310" y="5084"/>
                    <a:pt x="679" y="5084"/>
                  </a:cubicBezTo>
                  <a:lnTo>
                    <a:pt x="2262" y="5084"/>
                  </a:lnTo>
                  <a:cubicBezTo>
                    <a:pt x="2369" y="5084"/>
                    <a:pt x="2441" y="4989"/>
                    <a:pt x="2441" y="4906"/>
                  </a:cubicBezTo>
                  <a:cubicBezTo>
                    <a:pt x="2441" y="4810"/>
                    <a:pt x="2346" y="4727"/>
                    <a:pt x="2262" y="4727"/>
                  </a:cubicBezTo>
                  <a:lnTo>
                    <a:pt x="679" y="4727"/>
                  </a:lnTo>
                  <a:cubicBezTo>
                    <a:pt x="500" y="4727"/>
                    <a:pt x="369" y="4572"/>
                    <a:pt x="369" y="4406"/>
                  </a:cubicBezTo>
                  <a:lnTo>
                    <a:pt x="369" y="1596"/>
                  </a:lnTo>
                  <a:lnTo>
                    <a:pt x="845" y="1596"/>
                  </a:lnTo>
                  <a:cubicBezTo>
                    <a:pt x="965" y="1596"/>
                    <a:pt x="1060" y="1655"/>
                    <a:pt x="1119" y="1750"/>
                  </a:cubicBezTo>
                  <a:lnTo>
                    <a:pt x="1929" y="3179"/>
                  </a:lnTo>
                  <a:cubicBezTo>
                    <a:pt x="2048" y="3382"/>
                    <a:pt x="2274" y="3513"/>
                    <a:pt x="2512" y="3513"/>
                  </a:cubicBezTo>
                  <a:lnTo>
                    <a:pt x="10192" y="3513"/>
                  </a:lnTo>
                  <a:lnTo>
                    <a:pt x="10192" y="3834"/>
                  </a:lnTo>
                  <a:cubicBezTo>
                    <a:pt x="10192" y="4132"/>
                    <a:pt x="10442" y="4382"/>
                    <a:pt x="10740" y="4382"/>
                  </a:cubicBezTo>
                  <a:lnTo>
                    <a:pt x="11835" y="4382"/>
                  </a:lnTo>
                  <a:lnTo>
                    <a:pt x="12049" y="4620"/>
                  </a:lnTo>
                  <a:cubicBezTo>
                    <a:pt x="12085" y="4644"/>
                    <a:pt x="12109" y="4703"/>
                    <a:pt x="12133" y="4751"/>
                  </a:cubicBezTo>
                  <a:lnTo>
                    <a:pt x="7942" y="4751"/>
                  </a:lnTo>
                  <a:lnTo>
                    <a:pt x="8454" y="4275"/>
                  </a:lnTo>
                  <a:cubicBezTo>
                    <a:pt x="8513" y="4227"/>
                    <a:pt x="8525" y="4144"/>
                    <a:pt x="8501" y="4072"/>
                  </a:cubicBezTo>
                  <a:cubicBezTo>
                    <a:pt x="8465" y="3989"/>
                    <a:pt x="8406" y="3953"/>
                    <a:pt x="8334" y="3953"/>
                  </a:cubicBezTo>
                  <a:lnTo>
                    <a:pt x="6203" y="3953"/>
                  </a:lnTo>
                  <a:cubicBezTo>
                    <a:pt x="6120" y="3953"/>
                    <a:pt x="6025" y="3989"/>
                    <a:pt x="5965" y="4072"/>
                  </a:cubicBezTo>
                  <a:lnTo>
                    <a:pt x="5441" y="4739"/>
                  </a:lnTo>
                  <a:lnTo>
                    <a:pt x="3120" y="4739"/>
                  </a:lnTo>
                  <a:cubicBezTo>
                    <a:pt x="3024" y="4739"/>
                    <a:pt x="2941" y="4822"/>
                    <a:pt x="2941" y="4918"/>
                  </a:cubicBezTo>
                  <a:cubicBezTo>
                    <a:pt x="2941" y="5001"/>
                    <a:pt x="3036" y="5096"/>
                    <a:pt x="3120" y="5096"/>
                  </a:cubicBezTo>
                  <a:lnTo>
                    <a:pt x="5167" y="5096"/>
                  </a:lnTo>
                  <a:lnTo>
                    <a:pt x="3143" y="7704"/>
                  </a:lnTo>
                  <a:cubicBezTo>
                    <a:pt x="3060" y="7787"/>
                    <a:pt x="3048" y="7918"/>
                    <a:pt x="3108" y="8025"/>
                  </a:cubicBezTo>
                  <a:cubicBezTo>
                    <a:pt x="3155" y="8132"/>
                    <a:pt x="3274" y="8204"/>
                    <a:pt x="3381" y="8204"/>
                  </a:cubicBezTo>
                  <a:lnTo>
                    <a:pt x="3643" y="8204"/>
                  </a:lnTo>
                  <a:cubicBezTo>
                    <a:pt x="4060" y="8204"/>
                    <a:pt x="4477" y="8037"/>
                    <a:pt x="4775" y="7763"/>
                  </a:cubicBezTo>
                  <a:lnTo>
                    <a:pt x="7572" y="5108"/>
                  </a:lnTo>
                  <a:lnTo>
                    <a:pt x="12252" y="5108"/>
                  </a:lnTo>
                  <a:cubicBezTo>
                    <a:pt x="12395" y="5108"/>
                    <a:pt x="12525" y="4989"/>
                    <a:pt x="12525" y="4822"/>
                  </a:cubicBezTo>
                  <a:cubicBezTo>
                    <a:pt x="12525" y="4584"/>
                    <a:pt x="12466" y="4406"/>
                    <a:pt x="12335" y="4286"/>
                  </a:cubicBezTo>
                  <a:lnTo>
                    <a:pt x="11621" y="3572"/>
                  </a:lnTo>
                  <a:cubicBezTo>
                    <a:pt x="11311" y="3263"/>
                    <a:pt x="10894" y="3096"/>
                    <a:pt x="10466" y="3096"/>
                  </a:cubicBezTo>
                  <a:lnTo>
                    <a:pt x="7572" y="3096"/>
                  </a:lnTo>
                  <a:lnTo>
                    <a:pt x="4775" y="453"/>
                  </a:lnTo>
                  <a:cubicBezTo>
                    <a:pt x="4465" y="155"/>
                    <a:pt x="4060" y="0"/>
                    <a:pt x="364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39"/>
            <p:cNvSpPr/>
            <p:nvPr/>
          </p:nvSpPr>
          <p:spPr>
            <a:xfrm>
              <a:off x="5434231" y="4174817"/>
              <a:ext cx="167539" cy="70369"/>
            </a:xfrm>
            <a:custGeom>
              <a:rect b="b" l="l" r="r" t="t"/>
              <a:pathLst>
                <a:path extrusionOk="0" h="2216" w="5276">
                  <a:moveTo>
                    <a:pt x="2596" y="1"/>
                  </a:moveTo>
                  <a:cubicBezTo>
                    <a:pt x="1965" y="1"/>
                    <a:pt x="1417" y="418"/>
                    <a:pt x="1251" y="1013"/>
                  </a:cubicBezTo>
                  <a:cubicBezTo>
                    <a:pt x="1179" y="1001"/>
                    <a:pt x="1108" y="1001"/>
                    <a:pt x="1048" y="1001"/>
                  </a:cubicBezTo>
                  <a:cubicBezTo>
                    <a:pt x="465" y="1001"/>
                    <a:pt x="1" y="1465"/>
                    <a:pt x="1" y="2037"/>
                  </a:cubicBezTo>
                  <a:cubicBezTo>
                    <a:pt x="24" y="2132"/>
                    <a:pt x="96" y="2203"/>
                    <a:pt x="203" y="2203"/>
                  </a:cubicBezTo>
                  <a:lnTo>
                    <a:pt x="3358" y="2203"/>
                  </a:lnTo>
                  <a:cubicBezTo>
                    <a:pt x="3465" y="2203"/>
                    <a:pt x="3537" y="2120"/>
                    <a:pt x="3537" y="2025"/>
                  </a:cubicBezTo>
                  <a:cubicBezTo>
                    <a:pt x="3537" y="1918"/>
                    <a:pt x="3441" y="1846"/>
                    <a:pt x="3358" y="1846"/>
                  </a:cubicBezTo>
                  <a:lnTo>
                    <a:pt x="405" y="1846"/>
                  </a:lnTo>
                  <a:cubicBezTo>
                    <a:pt x="489" y="1561"/>
                    <a:pt x="751" y="1358"/>
                    <a:pt x="1048" y="1358"/>
                  </a:cubicBezTo>
                  <a:cubicBezTo>
                    <a:pt x="1144" y="1358"/>
                    <a:pt x="1239" y="1370"/>
                    <a:pt x="1334" y="1418"/>
                  </a:cubicBezTo>
                  <a:cubicBezTo>
                    <a:pt x="1359" y="1428"/>
                    <a:pt x="1384" y="1431"/>
                    <a:pt x="1409" y="1431"/>
                  </a:cubicBezTo>
                  <a:cubicBezTo>
                    <a:pt x="1442" y="1431"/>
                    <a:pt x="1473" y="1425"/>
                    <a:pt x="1501" y="1418"/>
                  </a:cubicBezTo>
                  <a:cubicBezTo>
                    <a:pt x="1536" y="1382"/>
                    <a:pt x="1584" y="1346"/>
                    <a:pt x="1584" y="1287"/>
                  </a:cubicBezTo>
                  <a:cubicBezTo>
                    <a:pt x="1644" y="763"/>
                    <a:pt x="2096" y="370"/>
                    <a:pt x="2608" y="370"/>
                  </a:cubicBezTo>
                  <a:cubicBezTo>
                    <a:pt x="3084" y="370"/>
                    <a:pt x="3489" y="691"/>
                    <a:pt x="3608" y="1144"/>
                  </a:cubicBezTo>
                  <a:cubicBezTo>
                    <a:pt x="3620" y="1191"/>
                    <a:pt x="3656" y="1239"/>
                    <a:pt x="3703" y="1263"/>
                  </a:cubicBezTo>
                  <a:cubicBezTo>
                    <a:pt x="3726" y="1286"/>
                    <a:pt x="3758" y="1294"/>
                    <a:pt x="3791" y="1294"/>
                  </a:cubicBezTo>
                  <a:cubicBezTo>
                    <a:pt x="3810" y="1294"/>
                    <a:pt x="3829" y="1291"/>
                    <a:pt x="3846" y="1287"/>
                  </a:cubicBezTo>
                  <a:cubicBezTo>
                    <a:pt x="3930" y="1251"/>
                    <a:pt x="4025" y="1239"/>
                    <a:pt x="4120" y="1239"/>
                  </a:cubicBezTo>
                  <a:cubicBezTo>
                    <a:pt x="4501" y="1239"/>
                    <a:pt x="4811" y="1501"/>
                    <a:pt x="4906" y="1858"/>
                  </a:cubicBezTo>
                  <a:lnTo>
                    <a:pt x="4215" y="1858"/>
                  </a:lnTo>
                  <a:cubicBezTo>
                    <a:pt x="4120" y="1858"/>
                    <a:pt x="4037" y="1953"/>
                    <a:pt x="4037" y="2037"/>
                  </a:cubicBezTo>
                  <a:cubicBezTo>
                    <a:pt x="4037" y="2132"/>
                    <a:pt x="4132" y="2215"/>
                    <a:pt x="4215" y="2215"/>
                  </a:cubicBezTo>
                  <a:lnTo>
                    <a:pt x="5096" y="2215"/>
                  </a:lnTo>
                  <a:cubicBezTo>
                    <a:pt x="5204" y="2215"/>
                    <a:pt x="5275" y="2132"/>
                    <a:pt x="5275" y="2037"/>
                  </a:cubicBezTo>
                  <a:cubicBezTo>
                    <a:pt x="5275" y="1406"/>
                    <a:pt x="4751" y="870"/>
                    <a:pt x="4096" y="870"/>
                  </a:cubicBezTo>
                  <a:cubicBezTo>
                    <a:pt x="4025" y="870"/>
                    <a:pt x="3965" y="870"/>
                    <a:pt x="3894" y="882"/>
                  </a:cubicBezTo>
                  <a:cubicBezTo>
                    <a:pt x="3680" y="358"/>
                    <a:pt x="3180" y="1"/>
                    <a:pt x="259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39"/>
            <p:cNvSpPr/>
            <p:nvPr/>
          </p:nvSpPr>
          <p:spPr>
            <a:xfrm>
              <a:off x="5360877" y="4298852"/>
              <a:ext cx="15147" cy="15147"/>
            </a:xfrm>
            <a:custGeom>
              <a:rect b="b" l="l" r="r" t="t"/>
              <a:pathLst>
                <a:path extrusionOk="0" h="477" w="477">
                  <a:moveTo>
                    <a:pt x="239" y="0"/>
                  </a:moveTo>
                  <a:cubicBezTo>
                    <a:pt x="96" y="0"/>
                    <a:pt x="1" y="95"/>
                    <a:pt x="1" y="238"/>
                  </a:cubicBezTo>
                  <a:cubicBezTo>
                    <a:pt x="1" y="369"/>
                    <a:pt x="96" y="476"/>
                    <a:pt x="239" y="476"/>
                  </a:cubicBezTo>
                  <a:cubicBezTo>
                    <a:pt x="370" y="476"/>
                    <a:pt x="477" y="381"/>
                    <a:pt x="477" y="238"/>
                  </a:cubicBezTo>
                  <a:cubicBezTo>
                    <a:pt x="477" y="95"/>
                    <a:pt x="370" y="0"/>
                    <a:pt x="23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39"/>
            <p:cNvSpPr/>
            <p:nvPr/>
          </p:nvSpPr>
          <p:spPr>
            <a:xfrm>
              <a:off x="5329503" y="4298852"/>
              <a:ext cx="15147" cy="15147"/>
            </a:xfrm>
            <a:custGeom>
              <a:rect b="b" l="l" r="r" t="t"/>
              <a:pathLst>
                <a:path extrusionOk="0" h="477" w="477">
                  <a:moveTo>
                    <a:pt x="239" y="0"/>
                  </a:moveTo>
                  <a:cubicBezTo>
                    <a:pt x="108" y="0"/>
                    <a:pt x="1" y="95"/>
                    <a:pt x="1" y="238"/>
                  </a:cubicBezTo>
                  <a:cubicBezTo>
                    <a:pt x="1" y="369"/>
                    <a:pt x="108" y="476"/>
                    <a:pt x="239" y="476"/>
                  </a:cubicBezTo>
                  <a:cubicBezTo>
                    <a:pt x="370" y="476"/>
                    <a:pt x="477" y="381"/>
                    <a:pt x="477" y="238"/>
                  </a:cubicBezTo>
                  <a:cubicBezTo>
                    <a:pt x="477" y="95"/>
                    <a:pt x="370" y="0"/>
                    <a:pt x="23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39"/>
            <p:cNvSpPr/>
            <p:nvPr/>
          </p:nvSpPr>
          <p:spPr>
            <a:xfrm>
              <a:off x="5298511" y="4299202"/>
              <a:ext cx="14766" cy="15179"/>
            </a:xfrm>
            <a:custGeom>
              <a:rect b="b" l="l" r="r" t="t"/>
              <a:pathLst>
                <a:path extrusionOk="0" h="478" w="465">
                  <a:moveTo>
                    <a:pt x="238" y="1"/>
                  </a:moveTo>
                  <a:cubicBezTo>
                    <a:pt x="95" y="1"/>
                    <a:pt x="0" y="108"/>
                    <a:pt x="0" y="239"/>
                  </a:cubicBezTo>
                  <a:cubicBezTo>
                    <a:pt x="0" y="370"/>
                    <a:pt x="95" y="477"/>
                    <a:pt x="238" y="477"/>
                  </a:cubicBezTo>
                  <a:cubicBezTo>
                    <a:pt x="369" y="477"/>
                    <a:pt x="465" y="370"/>
                    <a:pt x="465" y="239"/>
                  </a:cubicBezTo>
                  <a:cubicBezTo>
                    <a:pt x="465" y="108"/>
                    <a:pt x="369" y="1"/>
                    <a:pt x="23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39"/>
            <p:cNvSpPr/>
            <p:nvPr/>
          </p:nvSpPr>
          <p:spPr>
            <a:xfrm>
              <a:off x="5267137" y="4298852"/>
              <a:ext cx="15147" cy="15147"/>
            </a:xfrm>
            <a:custGeom>
              <a:rect b="b" l="l" r="r" t="t"/>
              <a:pathLst>
                <a:path extrusionOk="0" h="477" w="477">
                  <a:moveTo>
                    <a:pt x="238" y="0"/>
                  </a:moveTo>
                  <a:cubicBezTo>
                    <a:pt x="107" y="0"/>
                    <a:pt x="0" y="95"/>
                    <a:pt x="0" y="238"/>
                  </a:cubicBezTo>
                  <a:cubicBezTo>
                    <a:pt x="0" y="369"/>
                    <a:pt x="107" y="476"/>
                    <a:pt x="238" y="476"/>
                  </a:cubicBezTo>
                  <a:cubicBezTo>
                    <a:pt x="369" y="476"/>
                    <a:pt x="476" y="369"/>
                    <a:pt x="476" y="238"/>
                  </a:cubicBezTo>
                  <a:cubicBezTo>
                    <a:pt x="476" y="95"/>
                    <a:pt x="369" y="0"/>
                    <a:pt x="23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39"/>
            <p:cNvSpPr/>
            <p:nvPr/>
          </p:nvSpPr>
          <p:spPr>
            <a:xfrm>
              <a:off x="5492470" y="4298852"/>
              <a:ext cx="15147" cy="15147"/>
            </a:xfrm>
            <a:custGeom>
              <a:rect b="b" l="l" r="r" t="t"/>
              <a:pathLst>
                <a:path extrusionOk="0" h="477" w="477">
                  <a:moveTo>
                    <a:pt x="238" y="0"/>
                  </a:moveTo>
                  <a:cubicBezTo>
                    <a:pt x="107" y="0"/>
                    <a:pt x="0" y="95"/>
                    <a:pt x="0" y="238"/>
                  </a:cubicBezTo>
                  <a:cubicBezTo>
                    <a:pt x="0" y="369"/>
                    <a:pt x="107" y="476"/>
                    <a:pt x="238" y="476"/>
                  </a:cubicBezTo>
                  <a:cubicBezTo>
                    <a:pt x="381" y="476"/>
                    <a:pt x="476" y="381"/>
                    <a:pt x="476" y="238"/>
                  </a:cubicBezTo>
                  <a:cubicBezTo>
                    <a:pt x="476" y="95"/>
                    <a:pt x="381" y="0"/>
                    <a:pt x="23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617" name="Google Shape;61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5508" y="2270189"/>
            <a:ext cx="3778677" cy="243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Annual Report General by Slidesgo">
  <a:themeElements>
    <a:clrScheme name="Simple Light">
      <a:dk1>
        <a:srgbClr val="434343"/>
      </a:dk1>
      <a:lt1>
        <a:srgbClr val="666666"/>
      </a:lt1>
      <a:dk2>
        <a:srgbClr val="999999"/>
      </a:dk2>
      <a:lt2>
        <a:srgbClr val="CCCCCC"/>
      </a:lt2>
      <a:accent1>
        <a:srgbClr val="F3F3F3"/>
      </a:accent1>
      <a:accent2>
        <a:srgbClr val="434343"/>
      </a:accent2>
      <a:accent3>
        <a:srgbClr val="666666"/>
      </a:accent3>
      <a:accent4>
        <a:srgbClr val="999999"/>
      </a:accent4>
      <a:accent5>
        <a:srgbClr val="F3F3F3"/>
      </a:accent5>
      <a:accent6>
        <a:srgbClr val="434343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